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5"/>
  </p:notesMasterIdLst>
  <p:sldIdLst>
    <p:sldId id="291" r:id="rId2"/>
    <p:sldId id="256" r:id="rId3"/>
    <p:sldId id="257" r:id="rId4"/>
    <p:sldId id="258" r:id="rId5"/>
    <p:sldId id="259" r:id="rId6"/>
    <p:sldId id="269" r:id="rId7"/>
    <p:sldId id="265" r:id="rId8"/>
    <p:sldId id="266" r:id="rId9"/>
    <p:sldId id="279" r:id="rId10"/>
    <p:sldId id="280" r:id="rId11"/>
    <p:sldId id="260" r:id="rId12"/>
    <p:sldId id="262" r:id="rId13"/>
    <p:sldId id="261" r:id="rId14"/>
    <p:sldId id="264" r:id="rId15"/>
    <p:sldId id="267" r:id="rId16"/>
    <p:sldId id="268" r:id="rId17"/>
    <p:sldId id="270" r:id="rId18"/>
    <p:sldId id="289" r:id="rId19"/>
    <p:sldId id="284" r:id="rId20"/>
    <p:sldId id="271" r:id="rId21"/>
    <p:sldId id="272" r:id="rId22"/>
    <p:sldId id="285" r:id="rId23"/>
    <p:sldId id="286" r:id="rId24"/>
    <p:sldId id="274" r:id="rId25"/>
    <p:sldId id="288" r:id="rId26"/>
    <p:sldId id="281" r:id="rId27"/>
    <p:sldId id="277" r:id="rId28"/>
    <p:sldId id="287" r:id="rId29"/>
    <p:sldId id="276" r:id="rId30"/>
    <p:sldId id="282" r:id="rId31"/>
    <p:sldId id="283" r:id="rId32"/>
    <p:sldId id="278" r:id="rId33"/>
    <p:sldId id="290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4" autoAdjust="0"/>
    <p:restoredTop sz="94637" autoAdjust="0"/>
  </p:normalViewPr>
  <p:slideViewPr>
    <p:cSldViewPr snapToGrid="0">
      <p:cViewPr varScale="1">
        <p:scale>
          <a:sx n="73" d="100"/>
          <a:sy n="73" d="100"/>
        </p:scale>
        <p:origin x="61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60" d="100"/>
          <a:sy n="160" d="100"/>
        </p:scale>
        <p:origin x="606" y="-288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accent3_2">
  <dgm:title val=""/>
  <dgm:desc val=""/>
  <dgm:catLst>
    <dgm:cat type="accent3" pri="13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AD9E15-8DAC-4D12-B9AD-1E711A95B35E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F3E7941F-2D7D-4EFD-B20B-67156712E237}">
      <dgm:prSet/>
      <dgm:spPr/>
      <dgm:t>
        <a:bodyPr/>
        <a:lstStyle/>
        <a:p>
          <a:r>
            <a:rPr lang="en-US" dirty="0"/>
            <a:t>Kit or Fully Assembled</a:t>
          </a:r>
        </a:p>
      </dgm:t>
    </dgm:pt>
    <dgm:pt modelId="{AA46D118-AFCF-4878-A62B-BCCBCF80957D}" type="parTrans" cxnId="{3368187A-24BF-45BE-B845-849A343C4DF0}">
      <dgm:prSet/>
      <dgm:spPr/>
      <dgm:t>
        <a:bodyPr/>
        <a:lstStyle/>
        <a:p>
          <a:endParaRPr lang="en-US"/>
        </a:p>
      </dgm:t>
    </dgm:pt>
    <dgm:pt modelId="{ACE675A8-1BA1-448B-9F29-7B4384100AD3}" type="sibTrans" cxnId="{3368187A-24BF-45BE-B845-849A343C4DF0}">
      <dgm:prSet/>
      <dgm:spPr/>
      <dgm:t>
        <a:bodyPr/>
        <a:lstStyle/>
        <a:p>
          <a:endParaRPr lang="en-US"/>
        </a:p>
      </dgm:t>
    </dgm:pt>
    <dgm:pt modelId="{9C7CD52D-CFE5-41CB-BC22-8B9133C88C63}">
      <dgm:prSet/>
      <dgm:spPr/>
      <dgm:t>
        <a:bodyPr/>
        <a:lstStyle/>
        <a:p>
          <a:r>
            <a:rPr lang="en-US"/>
            <a:t>New or Used</a:t>
          </a:r>
        </a:p>
      </dgm:t>
    </dgm:pt>
    <dgm:pt modelId="{75E5C7B8-CC1C-4253-A743-C74566C412FE}" type="parTrans" cxnId="{DF440E18-637E-4994-803B-3B69FCD35F72}">
      <dgm:prSet/>
      <dgm:spPr/>
      <dgm:t>
        <a:bodyPr/>
        <a:lstStyle/>
        <a:p>
          <a:endParaRPr lang="en-US"/>
        </a:p>
      </dgm:t>
    </dgm:pt>
    <dgm:pt modelId="{B3A10F05-10DA-4494-A071-E209FFDBE7E2}" type="sibTrans" cxnId="{DF440E18-637E-4994-803B-3B69FCD35F72}">
      <dgm:prSet/>
      <dgm:spPr/>
      <dgm:t>
        <a:bodyPr/>
        <a:lstStyle/>
        <a:p>
          <a:endParaRPr lang="en-US"/>
        </a:p>
      </dgm:t>
    </dgm:pt>
    <dgm:pt modelId="{0947FC41-97A5-425A-8A0E-509748FF2507}">
      <dgm:prSet/>
      <dgm:spPr/>
      <dgm:t>
        <a:bodyPr/>
        <a:lstStyle/>
        <a:p>
          <a:r>
            <a:rPr lang="en-US"/>
            <a:t>CW, Phone, or Digital</a:t>
          </a:r>
        </a:p>
      </dgm:t>
    </dgm:pt>
    <dgm:pt modelId="{5815F6DB-28F8-4BCF-99AA-458B2649C5DC}" type="parTrans" cxnId="{581A2445-9EE5-452A-BEE0-E98CDCBEF71D}">
      <dgm:prSet/>
      <dgm:spPr/>
      <dgm:t>
        <a:bodyPr/>
        <a:lstStyle/>
        <a:p>
          <a:endParaRPr lang="en-US"/>
        </a:p>
      </dgm:t>
    </dgm:pt>
    <dgm:pt modelId="{9B678D68-4C56-4D6D-861B-063396461A6C}" type="sibTrans" cxnId="{581A2445-9EE5-452A-BEE0-E98CDCBEF71D}">
      <dgm:prSet/>
      <dgm:spPr/>
      <dgm:t>
        <a:bodyPr/>
        <a:lstStyle/>
        <a:p>
          <a:endParaRPr lang="en-US"/>
        </a:p>
      </dgm:t>
    </dgm:pt>
    <dgm:pt modelId="{B69D906C-ABF4-493A-8F8F-A70D91583805}">
      <dgm:prSet/>
      <dgm:spPr/>
      <dgm:t>
        <a:bodyPr/>
        <a:lstStyle/>
        <a:p>
          <a:r>
            <a:rPr lang="en-US"/>
            <a:t>QRP (low power) or Full Power</a:t>
          </a:r>
        </a:p>
      </dgm:t>
    </dgm:pt>
    <dgm:pt modelId="{68857CD4-FE0B-4A3B-B4D0-6C2D1A423DC1}" type="parTrans" cxnId="{260CDDE7-2A4B-4E13-A028-05B0C75C3D19}">
      <dgm:prSet/>
      <dgm:spPr/>
      <dgm:t>
        <a:bodyPr/>
        <a:lstStyle/>
        <a:p>
          <a:endParaRPr lang="en-US"/>
        </a:p>
      </dgm:t>
    </dgm:pt>
    <dgm:pt modelId="{0C74E8A7-478E-4896-A56D-8F241940947D}" type="sibTrans" cxnId="{260CDDE7-2A4B-4E13-A028-05B0C75C3D19}">
      <dgm:prSet/>
      <dgm:spPr/>
      <dgm:t>
        <a:bodyPr/>
        <a:lstStyle/>
        <a:p>
          <a:endParaRPr lang="en-US"/>
        </a:p>
      </dgm:t>
    </dgm:pt>
    <dgm:pt modelId="{DE0B08D4-B29A-4548-889C-284B42E00CCC}">
      <dgm:prSet/>
      <dgm:spPr/>
      <dgm:t>
        <a:bodyPr/>
        <a:lstStyle/>
        <a:p>
          <a:r>
            <a:rPr lang="en-US"/>
            <a:t>Single or multi-band</a:t>
          </a:r>
        </a:p>
      </dgm:t>
    </dgm:pt>
    <dgm:pt modelId="{2647EA7B-2CEF-436E-9DC7-7210DDF1DE42}" type="parTrans" cxnId="{A622C01F-AB93-4B0D-9EE6-577B57401818}">
      <dgm:prSet/>
      <dgm:spPr/>
      <dgm:t>
        <a:bodyPr/>
        <a:lstStyle/>
        <a:p>
          <a:endParaRPr lang="en-US"/>
        </a:p>
      </dgm:t>
    </dgm:pt>
    <dgm:pt modelId="{36BA3AD6-5F1A-4C27-8734-52C49BC9DD9C}" type="sibTrans" cxnId="{A622C01F-AB93-4B0D-9EE6-577B57401818}">
      <dgm:prSet/>
      <dgm:spPr/>
      <dgm:t>
        <a:bodyPr/>
        <a:lstStyle/>
        <a:p>
          <a:endParaRPr lang="en-US"/>
        </a:p>
      </dgm:t>
    </dgm:pt>
    <dgm:pt modelId="{2F0D285C-782D-49DD-8916-60FBA66FBFBC}" type="pres">
      <dgm:prSet presAssocID="{FBAD9E15-8DAC-4D12-B9AD-1E711A95B35E}" presName="linear" presStyleCnt="0">
        <dgm:presLayoutVars>
          <dgm:animLvl val="lvl"/>
          <dgm:resizeHandles val="exact"/>
        </dgm:presLayoutVars>
      </dgm:prSet>
      <dgm:spPr/>
    </dgm:pt>
    <dgm:pt modelId="{9458AE93-BBBD-4491-95B9-E5C4E919643F}" type="pres">
      <dgm:prSet presAssocID="{F3E7941F-2D7D-4EFD-B20B-67156712E237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28FA30FB-4D44-4917-9B53-C931B15FF33C}" type="pres">
      <dgm:prSet presAssocID="{ACE675A8-1BA1-448B-9F29-7B4384100AD3}" presName="spacer" presStyleCnt="0"/>
      <dgm:spPr/>
    </dgm:pt>
    <dgm:pt modelId="{9B8AE851-8C1B-4327-A313-A7FCD9E5C7D1}" type="pres">
      <dgm:prSet presAssocID="{9C7CD52D-CFE5-41CB-BC22-8B9133C88C63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9E65DB09-399D-47A9-84DA-2C408537085D}" type="pres">
      <dgm:prSet presAssocID="{B3A10F05-10DA-4494-A071-E209FFDBE7E2}" presName="spacer" presStyleCnt="0"/>
      <dgm:spPr/>
    </dgm:pt>
    <dgm:pt modelId="{2114AD08-9BDF-4F25-A7DF-52A4DC2320B9}" type="pres">
      <dgm:prSet presAssocID="{0947FC41-97A5-425A-8A0E-509748FF2507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067F5A4F-C1B5-4D77-84B6-E49EDD15748D}" type="pres">
      <dgm:prSet presAssocID="{9B678D68-4C56-4D6D-861B-063396461A6C}" presName="spacer" presStyleCnt="0"/>
      <dgm:spPr/>
    </dgm:pt>
    <dgm:pt modelId="{1B7FE974-E41A-456E-9422-0FEAB761330D}" type="pres">
      <dgm:prSet presAssocID="{B69D906C-ABF4-493A-8F8F-A70D91583805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D91CEF82-1603-4AD3-9211-DEF1579C5EB1}" type="pres">
      <dgm:prSet presAssocID="{0C74E8A7-478E-4896-A56D-8F241940947D}" presName="spacer" presStyleCnt="0"/>
      <dgm:spPr/>
    </dgm:pt>
    <dgm:pt modelId="{26B22FD4-B56A-46CF-99AB-4BE23B915D8B}" type="pres">
      <dgm:prSet presAssocID="{DE0B08D4-B29A-4548-889C-284B42E00CCC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DF440E18-637E-4994-803B-3B69FCD35F72}" srcId="{FBAD9E15-8DAC-4D12-B9AD-1E711A95B35E}" destId="{9C7CD52D-CFE5-41CB-BC22-8B9133C88C63}" srcOrd="1" destOrd="0" parTransId="{75E5C7B8-CC1C-4253-A743-C74566C412FE}" sibTransId="{B3A10F05-10DA-4494-A071-E209FFDBE7E2}"/>
    <dgm:cxn modelId="{A622C01F-AB93-4B0D-9EE6-577B57401818}" srcId="{FBAD9E15-8DAC-4D12-B9AD-1E711A95B35E}" destId="{DE0B08D4-B29A-4548-889C-284B42E00CCC}" srcOrd="4" destOrd="0" parTransId="{2647EA7B-2CEF-436E-9DC7-7210DDF1DE42}" sibTransId="{36BA3AD6-5F1A-4C27-8734-52C49BC9DD9C}"/>
    <dgm:cxn modelId="{775E7E36-46F1-4B9B-B09F-39824852729E}" type="presOf" srcId="{9C7CD52D-CFE5-41CB-BC22-8B9133C88C63}" destId="{9B8AE851-8C1B-4327-A313-A7FCD9E5C7D1}" srcOrd="0" destOrd="0" presId="urn:microsoft.com/office/officeart/2005/8/layout/vList2"/>
    <dgm:cxn modelId="{57541C64-6E97-42FA-8706-CB44E64D7A91}" type="presOf" srcId="{0947FC41-97A5-425A-8A0E-509748FF2507}" destId="{2114AD08-9BDF-4F25-A7DF-52A4DC2320B9}" srcOrd="0" destOrd="0" presId="urn:microsoft.com/office/officeart/2005/8/layout/vList2"/>
    <dgm:cxn modelId="{581A2445-9EE5-452A-BEE0-E98CDCBEF71D}" srcId="{FBAD9E15-8DAC-4D12-B9AD-1E711A95B35E}" destId="{0947FC41-97A5-425A-8A0E-509748FF2507}" srcOrd="2" destOrd="0" parTransId="{5815F6DB-28F8-4BCF-99AA-458B2649C5DC}" sibTransId="{9B678D68-4C56-4D6D-861B-063396461A6C}"/>
    <dgm:cxn modelId="{3368187A-24BF-45BE-B845-849A343C4DF0}" srcId="{FBAD9E15-8DAC-4D12-B9AD-1E711A95B35E}" destId="{F3E7941F-2D7D-4EFD-B20B-67156712E237}" srcOrd="0" destOrd="0" parTransId="{AA46D118-AFCF-4878-A62B-BCCBCF80957D}" sibTransId="{ACE675A8-1BA1-448B-9F29-7B4384100AD3}"/>
    <dgm:cxn modelId="{8DDE1AAC-6778-4A26-8486-F01639D51033}" type="presOf" srcId="{B69D906C-ABF4-493A-8F8F-A70D91583805}" destId="{1B7FE974-E41A-456E-9422-0FEAB761330D}" srcOrd="0" destOrd="0" presId="urn:microsoft.com/office/officeart/2005/8/layout/vList2"/>
    <dgm:cxn modelId="{F26536BE-7E46-468E-8CC1-5E543818E332}" type="presOf" srcId="{FBAD9E15-8DAC-4D12-B9AD-1E711A95B35E}" destId="{2F0D285C-782D-49DD-8916-60FBA66FBFBC}" srcOrd="0" destOrd="0" presId="urn:microsoft.com/office/officeart/2005/8/layout/vList2"/>
    <dgm:cxn modelId="{59F500DF-585E-47A6-B6DF-10A6A11C4CBC}" type="presOf" srcId="{DE0B08D4-B29A-4548-889C-284B42E00CCC}" destId="{26B22FD4-B56A-46CF-99AB-4BE23B915D8B}" srcOrd="0" destOrd="0" presId="urn:microsoft.com/office/officeart/2005/8/layout/vList2"/>
    <dgm:cxn modelId="{260CDDE7-2A4B-4E13-A028-05B0C75C3D19}" srcId="{FBAD9E15-8DAC-4D12-B9AD-1E711A95B35E}" destId="{B69D906C-ABF4-493A-8F8F-A70D91583805}" srcOrd="3" destOrd="0" parTransId="{68857CD4-FE0B-4A3B-B4D0-6C2D1A423DC1}" sibTransId="{0C74E8A7-478E-4896-A56D-8F241940947D}"/>
    <dgm:cxn modelId="{6542FAFD-4D00-4F19-96B5-A6A2E84F528A}" type="presOf" srcId="{F3E7941F-2D7D-4EFD-B20B-67156712E237}" destId="{9458AE93-BBBD-4491-95B9-E5C4E919643F}" srcOrd="0" destOrd="0" presId="urn:microsoft.com/office/officeart/2005/8/layout/vList2"/>
    <dgm:cxn modelId="{CD5F4C4C-853A-4222-B8B0-523F15825864}" type="presParOf" srcId="{2F0D285C-782D-49DD-8916-60FBA66FBFBC}" destId="{9458AE93-BBBD-4491-95B9-E5C4E919643F}" srcOrd="0" destOrd="0" presId="urn:microsoft.com/office/officeart/2005/8/layout/vList2"/>
    <dgm:cxn modelId="{5C09348A-28EE-442C-8EF8-03FA8B5A7ABA}" type="presParOf" srcId="{2F0D285C-782D-49DD-8916-60FBA66FBFBC}" destId="{28FA30FB-4D44-4917-9B53-C931B15FF33C}" srcOrd="1" destOrd="0" presId="urn:microsoft.com/office/officeart/2005/8/layout/vList2"/>
    <dgm:cxn modelId="{902DBDB1-54F1-476C-A0BC-75E7D3C70533}" type="presParOf" srcId="{2F0D285C-782D-49DD-8916-60FBA66FBFBC}" destId="{9B8AE851-8C1B-4327-A313-A7FCD9E5C7D1}" srcOrd="2" destOrd="0" presId="urn:microsoft.com/office/officeart/2005/8/layout/vList2"/>
    <dgm:cxn modelId="{32970A7A-D2AE-4633-BF0F-72B736F2B96C}" type="presParOf" srcId="{2F0D285C-782D-49DD-8916-60FBA66FBFBC}" destId="{9E65DB09-399D-47A9-84DA-2C408537085D}" srcOrd="3" destOrd="0" presId="urn:microsoft.com/office/officeart/2005/8/layout/vList2"/>
    <dgm:cxn modelId="{666A9DC7-A6B3-49B3-81B3-94CC35AA3BB5}" type="presParOf" srcId="{2F0D285C-782D-49DD-8916-60FBA66FBFBC}" destId="{2114AD08-9BDF-4F25-A7DF-52A4DC2320B9}" srcOrd="4" destOrd="0" presId="urn:microsoft.com/office/officeart/2005/8/layout/vList2"/>
    <dgm:cxn modelId="{D1A0B641-49B4-4D2B-8FC9-C43583BE47B8}" type="presParOf" srcId="{2F0D285C-782D-49DD-8916-60FBA66FBFBC}" destId="{067F5A4F-C1B5-4D77-84B6-E49EDD15748D}" srcOrd="5" destOrd="0" presId="urn:microsoft.com/office/officeart/2005/8/layout/vList2"/>
    <dgm:cxn modelId="{11CDA41B-9288-417F-9671-2F7ABDB614A8}" type="presParOf" srcId="{2F0D285C-782D-49DD-8916-60FBA66FBFBC}" destId="{1B7FE974-E41A-456E-9422-0FEAB761330D}" srcOrd="6" destOrd="0" presId="urn:microsoft.com/office/officeart/2005/8/layout/vList2"/>
    <dgm:cxn modelId="{779BA4D6-8FA4-477F-AB01-6D85F0097D39}" type="presParOf" srcId="{2F0D285C-782D-49DD-8916-60FBA66FBFBC}" destId="{D91CEF82-1603-4AD3-9211-DEF1579C5EB1}" srcOrd="7" destOrd="0" presId="urn:microsoft.com/office/officeart/2005/8/layout/vList2"/>
    <dgm:cxn modelId="{21B219FC-B523-483F-A912-8C784E6B5544}" type="presParOf" srcId="{2F0D285C-782D-49DD-8916-60FBA66FBFBC}" destId="{26B22FD4-B56A-46CF-99AB-4BE23B915D8B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D4EFB50-E019-4920-8538-2F083E75458E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E8A4948B-704E-4DDC-B63D-4B5E1E9C9380}">
      <dgm:prSet/>
      <dgm:spPr/>
      <dgm:t>
        <a:bodyPr/>
        <a:lstStyle/>
        <a:p>
          <a:r>
            <a:rPr lang="en-US" dirty="0"/>
            <a:t>Used Kit – why is it even on the market, does it work?</a:t>
          </a:r>
        </a:p>
      </dgm:t>
    </dgm:pt>
    <dgm:pt modelId="{C7B6244F-2394-4A4F-88F2-04CFB82DA648}" type="parTrans" cxnId="{A3554BA3-B0C3-4ADD-B103-6BA79BE13C17}">
      <dgm:prSet/>
      <dgm:spPr/>
      <dgm:t>
        <a:bodyPr/>
        <a:lstStyle/>
        <a:p>
          <a:endParaRPr lang="en-US"/>
        </a:p>
      </dgm:t>
    </dgm:pt>
    <dgm:pt modelId="{74225FA4-952C-47AB-9470-2AEABC333FBE}" type="sibTrans" cxnId="{A3554BA3-B0C3-4ADD-B103-6BA79BE13C17}">
      <dgm:prSet/>
      <dgm:spPr/>
      <dgm:t>
        <a:bodyPr/>
        <a:lstStyle/>
        <a:p>
          <a:endParaRPr lang="en-US"/>
        </a:p>
      </dgm:t>
    </dgm:pt>
    <dgm:pt modelId="{8423E4CD-36F8-4AF4-99CE-2A385B0AF21E}">
      <dgm:prSet/>
      <dgm:spPr/>
      <dgm:t>
        <a:bodyPr/>
        <a:lstStyle/>
        <a:p>
          <a:r>
            <a:rPr lang="en-US" dirty="0"/>
            <a:t>Used Prebuilt – Setup and Tuned</a:t>
          </a:r>
        </a:p>
      </dgm:t>
    </dgm:pt>
    <dgm:pt modelId="{7C146728-6599-4E1B-B4DC-66EE52DE2A62}" type="parTrans" cxnId="{98C28829-78D8-4B90-9CA2-6F8811C4BCD1}">
      <dgm:prSet/>
      <dgm:spPr/>
      <dgm:t>
        <a:bodyPr/>
        <a:lstStyle/>
        <a:p>
          <a:endParaRPr lang="en-US"/>
        </a:p>
      </dgm:t>
    </dgm:pt>
    <dgm:pt modelId="{C7A95012-EB90-4640-95DA-B8D9F34E590D}" type="sibTrans" cxnId="{98C28829-78D8-4B90-9CA2-6F8811C4BCD1}">
      <dgm:prSet/>
      <dgm:spPr/>
      <dgm:t>
        <a:bodyPr/>
        <a:lstStyle/>
        <a:p>
          <a:endParaRPr lang="en-US"/>
        </a:p>
      </dgm:t>
    </dgm:pt>
    <dgm:pt modelId="{0ACBF159-674F-44E8-93CA-7712A280E161}" type="pres">
      <dgm:prSet presAssocID="{7D4EFB50-E019-4920-8538-2F083E75458E}" presName="linear" presStyleCnt="0">
        <dgm:presLayoutVars>
          <dgm:animLvl val="lvl"/>
          <dgm:resizeHandles val="exact"/>
        </dgm:presLayoutVars>
      </dgm:prSet>
      <dgm:spPr/>
    </dgm:pt>
    <dgm:pt modelId="{DB734468-D633-441C-89AD-3E3372A00001}" type="pres">
      <dgm:prSet presAssocID="{E8A4948B-704E-4DDC-B63D-4B5E1E9C9380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0902E148-407C-4D04-9843-EE10C6251EF8}" type="pres">
      <dgm:prSet presAssocID="{74225FA4-952C-47AB-9470-2AEABC333FBE}" presName="spacer" presStyleCnt="0"/>
      <dgm:spPr/>
    </dgm:pt>
    <dgm:pt modelId="{D5528770-8C83-44F8-A502-4A9F57027B4E}" type="pres">
      <dgm:prSet presAssocID="{8423E4CD-36F8-4AF4-99CE-2A385B0AF21E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98C28829-78D8-4B90-9CA2-6F8811C4BCD1}" srcId="{7D4EFB50-E019-4920-8538-2F083E75458E}" destId="{8423E4CD-36F8-4AF4-99CE-2A385B0AF21E}" srcOrd="1" destOrd="0" parTransId="{7C146728-6599-4E1B-B4DC-66EE52DE2A62}" sibTransId="{C7A95012-EB90-4640-95DA-B8D9F34E590D}"/>
    <dgm:cxn modelId="{6AC9DD5B-0C94-4834-AA9E-1C1B7B1CFD7A}" type="presOf" srcId="{E8A4948B-704E-4DDC-B63D-4B5E1E9C9380}" destId="{DB734468-D633-441C-89AD-3E3372A00001}" srcOrd="0" destOrd="0" presId="urn:microsoft.com/office/officeart/2005/8/layout/vList2"/>
    <dgm:cxn modelId="{6AA44263-EDA7-4E22-AB1B-2DCB9451A75B}" type="presOf" srcId="{7D4EFB50-E019-4920-8538-2F083E75458E}" destId="{0ACBF159-674F-44E8-93CA-7712A280E161}" srcOrd="0" destOrd="0" presId="urn:microsoft.com/office/officeart/2005/8/layout/vList2"/>
    <dgm:cxn modelId="{2255017F-D62D-4636-BD9E-BACA381D91F6}" type="presOf" srcId="{8423E4CD-36F8-4AF4-99CE-2A385B0AF21E}" destId="{D5528770-8C83-44F8-A502-4A9F57027B4E}" srcOrd="0" destOrd="0" presId="urn:microsoft.com/office/officeart/2005/8/layout/vList2"/>
    <dgm:cxn modelId="{A3554BA3-B0C3-4ADD-B103-6BA79BE13C17}" srcId="{7D4EFB50-E019-4920-8538-2F083E75458E}" destId="{E8A4948B-704E-4DDC-B63D-4B5E1E9C9380}" srcOrd="0" destOrd="0" parTransId="{C7B6244F-2394-4A4F-88F2-04CFB82DA648}" sibTransId="{74225FA4-952C-47AB-9470-2AEABC333FBE}"/>
    <dgm:cxn modelId="{CD180786-FF31-42E5-98FF-84A2AC9611C7}" type="presParOf" srcId="{0ACBF159-674F-44E8-93CA-7712A280E161}" destId="{DB734468-D633-441C-89AD-3E3372A00001}" srcOrd="0" destOrd="0" presId="urn:microsoft.com/office/officeart/2005/8/layout/vList2"/>
    <dgm:cxn modelId="{DB989ED0-8178-4D40-B5D9-F39F05B7BD1A}" type="presParOf" srcId="{0ACBF159-674F-44E8-93CA-7712A280E161}" destId="{0902E148-407C-4D04-9843-EE10C6251EF8}" srcOrd="1" destOrd="0" presId="urn:microsoft.com/office/officeart/2005/8/layout/vList2"/>
    <dgm:cxn modelId="{70049D58-AA0C-4A2A-8619-98A6AB428F9D}" type="presParOf" srcId="{0ACBF159-674F-44E8-93CA-7712A280E161}" destId="{D5528770-8C83-44F8-A502-4A9F57027B4E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24EDA2A-80C2-409D-B897-66D75A8AF387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accent3_2" csCatId="accent3" phldr="1"/>
      <dgm:spPr/>
      <dgm:t>
        <a:bodyPr/>
        <a:lstStyle/>
        <a:p>
          <a:endParaRPr lang="en-US"/>
        </a:p>
      </dgm:t>
    </dgm:pt>
    <dgm:pt modelId="{9E7010C5-554F-480E-8BFE-A585AF52EAC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Continuous Wave (CW): Morris Code requires a key and code skill</a:t>
          </a:r>
        </a:p>
      </dgm:t>
    </dgm:pt>
    <dgm:pt modelId="{C628AC3C-A5AF-421B-8114-F9C5A624117F}" type="parTrans" cxnId="{FE138528-B1EC-4FA9-ABC5-6BA781F0E370}">
      <dgm:prSet/>
      <dgm:spPr/>
      <dgm:t>
        <a:bodyPr/>
        <a:lstStyle/>
        <a:p>
          <a:endParaRPr lang="en-US"/>
        </a:p>
      </dgm:t>
    </dgm:pt>
    <dgm:pt modelId="{C58C940A-C497-4F6B-A333-31E43D7A405B}" type="sibTrans" cxnId="{FE138528-B1EC-4FA9-ABC5-6BA781F0E370}">
      <dgm:prSet/>
      <dgm:spPr/>
      <dgm:t>
        <a:bodyPr/>
        <a:lstStyle/>
        <a:p>
          <a:endParaRPr lang="en-US"/>
        </a:p>
      </dgm:t>
    </dgm:pt>
    <dgm:pt modelId="{5B79BA7F-7E46-4F03-B901-CC8180BDFD4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Low power transmitter and sensitive receiver can reach long distances</a:t>
          </a:r>
        </a:p>
      </dgm:t>
    </dgm:pt>
    <dgm:pt modelId="{B3D42AA0-1D13-4F9A-AE4E-3AF45246BEAD}" type="parTrans" cxnId="{533DA17A-4C6B-4CD4-8BE5-61A555A7DA89}">
      <dgm:prSet/>
      <dgm:spPr/>
      <dgm:t>
        <a:bodyPr/>
        <a:lstStyle/>
        <a:p>
          <a:endParaRPr lang="en-US"/>
        </a:p>
      </dgm:t>
    </dgm:pt>
    <dgm:pt modelId="{D124B9F6-F05B-4526-8244-B1A89B143DB9}" type="sibTrans" cxnId="{533DA17A-4C6B-4CD4-8BE5-61A555A7DA89}">
      <dgm:prSet/>
      <dgm:spPr/>
      <dgm:t>
        <a:bodyPr/>
        <a:lstStyle/>
        <a:p>
          <a:endParaRPr lang="en-US"/>
        </a:p>
      </dgm:t>
    </dgm:pt>
    <dgm:pt modelId="{5DC32984-C81D-4C0A-B1AE-04E1805B6CE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Phone requires a microphone and transmit key</a:t>
          </a:r>
        </a:p>
      </dgm:t>
    </dgm:pt>
    <dgm:pt modelId="{FD5D176E-60DF-485D-A5FE-7BE963240763}" type="parTrans" cxnId="{6CF81937-786D-48A5-9219-5F7288633A20}">
      <dgm:prSet/>
      <dgm:spPr/>
      <dgm:t>
        <a:bodyPr/>
        <a:lstStyle/>
        <a:p>
          <a:endParaRPr lang="en-US"/>
        </a:p>
      </dgm:t>
    </dgm:pt>
    <dgm:pt modelId="{DFC63AEF-3CC6-41A0-AC8B-71A54C6A327B}" type="sibTrans" cxnId="{6CF81937-786D-48A5-9219-5F7288633A20}">
      <dgm:prSet/>
      <dgm:spPr/>
      <dgm:t>
        <a:bodyPr/>
        <a:lstStyle/>
        <a:p>
          <a:endParaRPr lang="en-US"/>
        </a:p>
      </dgm:t>
    </dgm:pt>
    <dgm:pt modelId="{208AF2AD-EC68-4AC0-A4B2-9FF8F4890F1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Requires most transmit power and receiver sensitivity for long distances.</a:t>
          </a:r>
        </a:p>
      </dgm:t>
    </dgm:pt>
    <dgm:pt modelId="{915E5737-692D-484D-A38E-B7450EC2E745}" type="parTrans" cxnId="{E31C11B7-4EE6-4599-89AD-EA5258787A00}">
      <dgm:prSet/>
      <dgm:spPr/>
      <dgm:t>
        <a:bodyPr/>
        <a:lstStyle/>
        <a:p>
          <a:endParaRPr lang="en-US"/>
        </a:p>
      </dgm:t>
    </dgm:pt>
    <dgm:pt modelId="{E1C35AA6-8FB0-463C-B0BC-AEFDD82C4398}" type="sibTrans" cxnId="{E31C11B7-4EE6-4599-89AD-EA5258787A00}">
      <dgm:prSet/>
      <dgm:spPr/>
      <dgm:t>
        <a:bodyPr/>
        <a:lstStyle/>
        <a:p>
          <a:endParaRPr lang="en-US"/>
        </a:p>
      </dgm:t>
    </dgm:pt>
    <dgm:pt modelId="{0020698F-8600-4077-8F36-B67743ED100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Digital requires an interface and a PC with sound card or laptop.</a:t>
          </a:r>
        </a:p>
      </dgm:t>
    </dgm:pt>
    <dgm:pt modelId="{1EC5F876-87EA-46A9-88FD-5E95DB0AB335}" type="parTrans" cxnId="{A4BB6330-F045-4405-B4B7-CAB7184EE312}">
      <dgm:prSet/>
      <dgm:spPr/>
      <dgm:t>
        <a:bodyPr/>
        <a:lstStyle/>
        <a:p>
          <a:endParaRPr lang="en-US"/>
        </a:p>
      </dgm:t>
    </dgm:pt>
    <dgm:pt modelId="{B6A88C16-673E-43FA-A979-ADC2F545ED29}" type="sibTrans" cxnId="{A4BB6330-F045-4405-B4B7-CAB7184EE312}">
      <dgm:prSet/>
      <dgm:spPr/>
      <dgm:t>
        <a:bodyPr/>
        <a:lstStyle/>
        <a:p>
          <a:endParaRPr lang="en-US"/>
        </a:p>
      </dgm:t>
    </dgm:pt>
    <dgm:pt modelId="{DD8DBAA6-A141-4099-8189-6BA4213C275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Allows for receiving very weak signals and a low power transmitter</a:t>
          </a:r>
        </a:p>
      </dgm:t>
    </dgm:pt>
    <dgm:pt modelId="{12E305DD-C203-417E-93AE-BC4C1FBDD4C5}" type="parTrans" cxnId="{EE18E101-D2D7-4122-9CFD-DEDE80582E04}">
      <dgm:prSet/>
      <dgm:spPr/>
      <dgm:t>
        <a:bodyPr/>
        <a:lstStyle/>
        <a:p>
          <a:endParaRPr lang="en-US"/>
        </a:p>
      </dgm:t>
    </dgm:pt>
    <dgm:pt modelId="{7E670D97-5456-40B4-AD40-7822D1F60727}" type="sibTrans" cxnId="{EE18E101-D2D7-4122-9CFD-DEDE80582E04}">
      <dgm:prSet/>
      <dgm:spPr/>
      <dgm:t>
        <a:bodyPr/>
        <a:lstStyle/>
        <a:p>
          <a:endParaRPr lang="en-US"/>
        </a:p>
      </dgm:t>
    </dgm:pt>
    <dgm:pt modelId="{E0161040-1493-4765-B980-E2B6828755D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Mode is your choice, depending on interest and skill</a:t>
          </a:r>
        </a:p>
      </dgm:t>
    </dgm:pt>
    <dgm:pt modelId="{76495770-6A5E-44FC-A858-D062DBB86F61}" type="parTrans" cxnId="{799E7304-F88B-4E12-9FD1-741EBD36FF28}">
      <dgm:prSet/>
      <dgm:spPr/>
      <dgm:t>
        <a:bodyPr/>
        <a:lstStyle/>
        <a:p>
          <a:endParaRPr lang="en-US"/>
        </a:p>
      </dgm:t>
    </dgm:pt>
    <dgm:pt modelId="{4158F1A3-E328-4286-B918-F5B126E8C235}" type="sibTrans" cxnId="{799E7304-F88B-4E12-9FD1-741EBD36FF28}">
      <dgm:prSet/>
      <dgm:spPr/>
      <dgm:t>
        <a:bodyPr/>
        <a:lstStyle/>
        <a:p>
          <a:endParaRPr lang="en-US"/>
        </a:p>
      </dgm:t>
    </dgm:pt>
    <dgm:pt modelId="{45DE8203-9AAA-497C-84C3-A2D2A1D1AD7C}" type="pres">
      <dgm:prSet presAssocID="{824EDA2A-80C2-409D-B897-66D75A8AF387}" presName="root" presStyleCnt="0">
        <dgm:presLayoutVars>
          <dgm:dir/>
          <dgm:resizeHandles val="exact"/>
        </dgm:presLayoutVars>
      </dgm:prSet>
      <dgm:spPr/>
    </dgm:pt>
    <dgm:pt modelId="{FC096CAD-8D71-44CA-8E15-FE96E75057F4}" type="pres">
      <dgm:prSet presAssocID="{9E7010C5-554F-480E-8BFE-A585AF52EACD}" presName="compNode" presStyleCnt="0"/>
      <dgm:spPr/>
    </dgm:pt>
    <dgm:pt modelId="{C657049B-413A-4827-BEC8-F7C4FBECB4F2}" type="pres">
      <dgm:prSet presAssocID="{9E7010C5-554F-480E-8BFE-A585AF52EACD}" presName="bgRect" presStyleLbl="bgShp" presStyleIdx="0" presStyleCnt="4"/>
      <dgm:spPr/>
    </dgm:pt>
    <dgm:pt modelId="{CB8CD12D-5939-4518-9D0A-D71E97F84905}" type="pres">
      <dgm:prSet presAssocID="{9E7010C5-554F-480E-8BFE-A585AF52EACD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sconnected"/>
        </a:ext>
      </dgm:extLst>
    </dgm:pt>
    <dgm:pt modelId="{42E51CB3-D563-495D-A5A2-8C495CCAE55D}" type="pres">
      <dgm:prSet presAssocID="{9E7010C5-554F-480E-8BFE-A585AF52EACD}" presName="spaceRect" presStyleCnt="0"/>
      <dgm:spPr/>
    </dgm:pt>
    <dgm:pt modelId="{6417C2C5-3E3D-46BE-8583-7CDFAF492FE2}" type="pres">
      <dgm:prSet presAssocID="{9E7010C5-554F-480E-8BFE-A585AF52EACD}" presName="parTx" presStyleLbl="revTx" presStyleIdx="0" presStyleCnt="7">
        <dgm:presLayoutVars>
          <dgm:chMax val="0"/>
          <dgm:chPref val="0"/>
        </dgm:presLayoutVars>
      </dgm:prSet>
      <dgm:spPr/>
    </dgm:pt>
    <dgm:pt modelId="{F754B4F4-B72A-4C57-9780-9231E6223ECC}" type="pres">
      <dgm:prSet presAssocID="{9E7010C5-554F-480E-8BFE-A585AF52EACD}" presName="desTx" presStyleLbl="revTx" presStyleIdx="1" presStyleCnt="7">
        <dgm:presLayoutVars/>
      </dgm:prSet>
      <dgm:spPr/>
    </dgm:pt>
    <dgm:pt modelId="{6B61473B-A1EC-4D65-8995-8CD0E5625749}" type="pres">
      <dgm:prSet presAssocID="{C58C940A-C497-4F6B-A333-31E43D7A405B}" presName="sibTrans" presStyleCnt="0"/>
      <dgm:spPr/>
    </dgm:pt>
    <dgm:pt modelId="{C988622B-DBA2-4968-8CB6-4C531C8BA38E}" type="pres">
      <dgm:prSet presAssocID="{5DC32984-C81D-4C0A-B1AE-04E1805B6CEB}" presName="compNode" presStyleCnt="0"/>
      <dgm:spPr/>
    </dgm:pt>
    <dgm:pt modelId="{2E06A87F-506E-440E-B571-D60A6785277A}" type="pres">
      <dgm:prSet presAssocID="{5DC32984-C81D-4C0A-B1AE-04E1805B6CEB}" presName="bgRect" presStyleLbl="bgShp" presStyleIdx="1" presStyleCnt="4"/>
      <dgm:spPr/>
    </dgm:pt>
    <dgm:pt modelId="{8ABAB3E6-7E3A-4096-BCAD-B34CEEE01109}" type="pres">
      <dgm:prSet presAssocID="{5DC32984-C81D-4C0A-B1AE-04E1805B6CEB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peaker Phone"/>
        </a:ext>
      </dgm:extLst>
    </dgm:pt>
    <dgm:pt modelId="{F6413CBF-0768-4FDE-960B-5C2E99AABBFC}" type="pres">
      <dgm:prSet presAssocID="{5DC32984-C81D-4C0A-B1AE-04E1805B6CEB}" presName="spaceRect" presStyleCnt="0"/>
      <dgm:spPr/>
    </dgm:pt>
    <dgm:pt modelId="{CDDDD1B8-6F4D-414F-8827-A0B74EFAA6B1}" type="pres">
      <dgm:prSet presAssocID="{5DC32984-C81D-4C0A-B1AE-04E1805B6CEB}" presName="parTx" presStyleLbl="revTx" presStyleIdx="2" presStyleCnt="7">
        <dgm:presLayoutVars>
          <dgm:chMax val="0"/>
          <dgm:chPref val="0"/>
        </dgm:presLayoutVars>
      </dgm:prSet>
      <dgm:spPr/>
    </dgm:pt>
    <dgm:pt modelId="{A6FD1986-E96F-4936-B1CB-968A1E0A00F9}" type="pres">
      <dgm:prSet presAssocID="{5DC32984-C81D-4C0A-B1AE-04E1805B6CEB}" presName="desTx" presStyleLbl="revTx" presStyleIdx="3" presStyleCnt="7">
        <dgm:presLayoutVars/>
      </dgm:prSet>
      <dgm:spPr/>
    </dgm:pt>
    <dgm:pt modelId="{0EC0EA85-CB9F-4F97-BBBB-22C9FFF0EB15}" type="pres">
      <dgm:prSet presAssocID="{DFC63AEF-3CC6-41A0-AC8B-71A54C6A327B}" presName="sibTrans" presStyleCnt="0"/>
      <dgm:spPr/>
    </dgm:pt>
    <dgm:pt modelId="{21F9D4F8-153B-4EFA-BA95-435397A1C8AC}" type="pres">
      <dgm:prSet presAssocID="{0020698F-8600-4077-8F36-B67743ED100F}" presName="compNode" presStyleCnt="0"/>
      <dgm:spPr/>
    </dgm:pt>
    <dgm:pt modelId="{97AD5FC7-926A-452A-9EC9-F3F040CC5400}" type="pres">
      <dgm:prSet presAssocID="{0020698F-8600-4077-8F36-B67743ED100F}" presName="bgRect" presStyleLbl="bgShp" presStyleIdx="2" presStyleCnt="4"/>
      <dgm:spPr/>
    </dgm:pt>
    <dgm:pt modelId="{375A5ACA-D722-40ED-ADF8-48984E2A4ED5}" type="pres">
      <dgm:prSet presAssocID="{0020698F-8600-4077-8F36-B67743ED100F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ream"/>
        </a:ext>
      </dgm:extLst>
    </dgm:pt>
    <dgm:pt modelId="{AAF4E8D0-17F3-4DEE-96FB-C0DEB452FAC4}" type="pres">
      <dgm:prSet presAssocID="{0020698F-8600-4077-8F36-B67743ED100F}" presName="spaceRect" presStyleCnt="0"/>
      <dgm:spPr/>
    </dgm:pt>
    <dgm:pt modelId="{1D54521B-DF20-43DB-96B0-7121086E78E5}" type="pres">
      <dgm:prSet presAssocID="{0020698F-8600-4077-8F36-B67743ED100F}" presName="parTx" presStyleLbl="revTx" presStyleIdx="4" presStyleCnt="7">
        <dgm:presLayoutVars>
          <dgm:chMax val="0"/>
          <dgm:chPref val="0"/>
        </dgm:presLayoutVars>
      </dgm:prSet>
      <dgm:spPr/>
    </dgm:pt>
    <dgm:pt modelId="{680087C6-DB4B-4F72-BDBD-70D2612C1147}" type="pres">
      <dgm:prSet presAssocID="{0020698F-8600-4077-8F36-B67743ED100F}" presName="desTx" presStyleLbl="revTx" presStyleIdx="5" presStyleCnt="7">
        <dgm:presLayoutVars/>
      </dgm:prSet>
      <dgm:spPr/>
    </dgm:pt>
    <dgm:pt modelId="{EB537EAC-80E0-4A32-8ECE-BABF1D5BB137}" type="pres">
      <dgm:prSet presAssocID="{B6A88C16-673E-43FA-A979-ADC2F545ED29}" presName="sibTrans" presStyleCnt="0"/>
      <dgm:spPr/>
    </dgm:pt>
    <dgm:pt modelId="{43F9F197-A3C3-46F0-B9D3-C46D5D54B22D}" type="pres">
      <dgm:prSet presAssocID="{E0161040-1493-4765-B980-E2B6828755D2}" presName="compNode" presStyleCnt="0"/>
      <dgm:spPr/>
    </dgm:pt>
    <dgm:pt modelId="{E073691D-FF42-4852-82F5-F9B182E9D6AC}" type="pres">
      <dgm:prSet presAssocID="{E0161040-1493-4765-B980-E2B6828755D2}" presName="bgRect" presStyleLbl="bgShp" presStyleIdx="3" presStyleCnt="4"/>
      <dgm:spPr/>
    </dgm:pt>
    <dgm:pt modelId="{35F178CA-82AE-47FE-BC21-93544536C7A5}" type="pres">
      <dgm:prSet presAssocID="{E0161040-1493-4765-B980-E2B6828755D2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elder"/>
        </a:ext>
      </dgm:extLst>
    </dgm:pt>
    <dgm:pt modelId="{E383F6DE-E71B-4F97-B20F-74CB6A5A24B2}" type="pres">
      <dgm:prSet presAssocID="{E0161040-1493-4765-B980-E2B6828755D2}" presName="spaceRect" presStyleCnt="0"/>
      <dgm:spPr/>
    </dgm:pt>
    <dgm:pt modelId="{4C6D7EAE-B7B2-4AA2-B85A-426B5540437F}" type="pres">
      <dgm:prSet presAssocID="{E0161040-1493-4765-B980-E2B6828755D2}" presName="parTx" presStyleLbl="revTx" presStyleIdx="6" presStyleCnt="7">
        <dgm:presLayoutVars>
          <dgm:chMax val="0"/>
          <dgm:chPref val="0"/>
        </dgm:presLayoutVars>
      </dgm:prSet>
      <dgm:spPr/>
    </dgm:pt>
  </dgm:ptLst>
  <dgm:cxnLst>
    <dgm:cxn modelId="{EE18E101-D2D7-4122-9CFD-DEDE80582E04}" srcId="{0020698F-8600-4077-8F36-B67743ED100F}" destId="{DD8DBAA6-A141-4099-8189-6BA4213C275C}" srcOrd="0" destOrd="0" parTransId="{12E305DD-C203-417E-93AE-BC4C1FBDD4C5}" sibTransId="{7E670D97-5456-40B4-AD40-7822D1F60727}"/>
    <dgm:cxn modelId="{799E7304-F88B-4E12-9FD1-741EBD36FF28}" srcId="{824EDA2A-80C2-409D-B897-66D75A8AF387}" destId="{E0161040-1493-4765-B980-E2B6828755D2}" srcOrd="3" destOrd="0" parTransId="{76495770-6A5E-44FC-A858-D062DBB86F61}" sibTransId="{4158F1A3-E328-4286-B918-F5B126E8C235}"/>
    <dgm:cxn modelId="{5010710E-99C1-4FF3-B251-90EFE1133C88}" type="presOf" srcId="{9E7010C5-554F-480E-8BFE-A585AF52EACD}" destId="{6417C2C5-3E3D-46BE-8583-7CDFAF492FE2}" srcOrd="0" destOrd="0" presId="urn:microsoft.com/office/officeart/2018/2/layout/IconVerticalSolidList"/>
    <dgm:cxn modelId="{63D38F23-88D6-4C9A-A8FD-4F2F09126731}" type="presOf" srcId="{5DC32984-C81D-4C0A-B1AE-04E1805B6CEB}" destId="{CDDDD1B8-6F4D-414F-8827-A0B74EFAA6B1}" srcOrd="0" destOrd="0" presId="urn:microsoft.com/office/officeart/2018/2/layout/IconVerticalSolidList"/>
    <dgm:cxn modelId="{FE138528-B1EC-4FA9-ABC5-6BA781F0E370}" srcId="{824EDA2A-80C2-409D-B897-66D75A8AF387}" destId="{9E7010C5-554F-480E-8BFE-A585AF52EACD}" srcOrd="0" destOrd="0" parTransId="{C628AC3C-A5AF-421B-8114-F9C5A624117F}" sibTransId="{C58C940A-C497-4F6B-A333-31E43D7A405B}"/>
    <dgm:cxn modelId="{A4BB6330-F045-4405-B4B7-CAB7184EE312}" srcId="{824EDA2A-80C2-409D-B897-66D75A8AF387}" destId="{0020698F-8600-4077-8F36-B67743ED100F}" srcOrd="2" destOrd="0" parTransId="{1EC5F876-87EA-46A9-88FD-5E95DB0AB335}" sibTransId="{B6A88C16-673E-43FA-A979-ADC2F545ED29}"/>
    <dgm:cxn modelId="{6CF81937-786D-48A5-9219-5F7288633A20}" srcId="{824EDA2A-80C2-409D-B897-66D75A8AF387}" destId="{5DC32984-C81D-4C0A-B1AE-04E1805B6CEB}" srcOrd="1" destOrd="0" parTransId="{FD5D176E-60DF-485D-A5FE-7BE963240763}" sibTransId="{DFC63AEF-3CC6-41A0-AC8B-71A54C6A327B}"/>
    <dgm:cxn modelId="{C993A24C-C5CF-4470-A796-ED0316AD93D0}" type="presOf" srcId="{DD8DBAA6-A141-4099-8189-6BA4213C275C}" destId="{680087C6-DB4B-4F72-BDBD-70D2612C1147}" srcOrd="0" destOrd="0" presId="urn:microsoft.com/office/officeart/2018/2/layout/IconVerticalSolidList"/>
    <dgm:cxn modelId="{133A605A-6870-4E74-94E2-97BAEDA29F9A}" type="presOf" srcId="{208AF2AD-EC68-4AC0-A4B2-9FF8F4890F1D}" destId="{A6FD1986-E96F-4936-B1CB-968A1E0A00F9}" srcOrd="0" destOrd="0" presId="urn:microsoft.com/office/officeart/2018/2/layout/IconVerticalSolidList"/>
    <dgm:cxn modelId="{533DA17A-4C6B-4CD4-8BE5-61A555A7DA89}" srcId="{9E7010C5-554F-480E-8BFE-A585AF52EACD}" destId="{5B79BA7F-7E46-4F03-B901-CC8180BDFD48}" srcOrd="0" destOrd="0" parTransId="{B3D42AA0-1D13-4F9A-AE4E-3AF45246BEAD}" sibTransId="{D124B9F6-F05B-4526-8244-B1A89B143DB9}"/>
    <dgm:cxn modelId="{1BA41987-E165-4BBA-B7BE-2DE5B3F52973}" type="presOf" srcId="{E0161040-1493-4765-B980-E2B6828755D2}" destId="{4C6D7EAE-B7B2-4AA2-B85A-426B5540437F}" srcOrd="0" destOrd="0" presId="urn:microsoft.com/office/officeart/2018/2/layout/IconVerticalSolidList"/>
    <dgm:cxn modelId="{9378BC91-3B4F-4709-9FE0-5DAEFFC347D5}" type="presOf" srcId="{5B79BA7F-7E46-4F03-B901-CC8180BDFD48}" destId="{F754B4F4-B72A-4C57-9780-9231E6223ECC}" srcOrd="0" destOrd="0" presId="urn:microsoft.com/office/officeart/2018/2/layout/IconVerticalSolidList"/>
    <dgm:cxn modelId="{AF4060A4-37AA-4BAA-8FB5-8BB1CFC71190}" type="presOf" srcId="{0020698F-8600-4077-8F36-B67743ED100F}" destId="{1D54521B-DF20-43DB-96B0-7121086E78E5}" srcOrd="0" destOrd="0" presId="urn:microsoft.com/office/officeart/2018/2/layout/IconVerticalSolidList"/>
    <dgm:cxn modelId="{E31C11B7-4EE6-4599-89AD-EA5258787A00}" srcId="{5DC32984-C81D-4C0A-B1AE-04E1805B6CEB}" destId="{208AF2AD-EC68-4AC0-A4B2-9FF8F4890F1D}" srcOrd="0" destOrd="0" parTransId="{915E5737-692D-484D-A38E-B7450EC2E745}" sibTransId="{E1C35AA6-8FB0-463C-B0BC-AEFDD82C4398}"/>
    <dgm:cxn modelId="{86E249D3-FE10-456A-BF90-FF497AD6CC49}" type="presOf" srcId="{824EDA2A-80C2-409D-B897-66D75A8AF387}" destId="{45DE8203-9AAA-497C-84C3-A2D2A1D1AD7C}" srcOrd="0" destOrd="0" presId="urn:microsoft.com/office/officeart/2018/2/layout/IconVerticalSolidList"/>
    <dgm:cxn modelId="{71C761E7-F175-480B-A968-00A41797D28D}" type="presParOf" srcId="{45DE8203-9AAA-497C-84C3-A2D2A1D1AD7C}" destId="{FC096CAD-8D71-44CA-8E15-FE96E75057F4}" srcOrd="0" destOrd="0" presId="urn:microsoft.com/office/officeart/2018/2/layout/IconVerticalSolidList"/>
    <dgm:cxn modelId="{9B503293-48AC-4A70-BC40-CF9CFA956C89}" type="presParOf" srcId="{FC096CAD-8D71-44CA-8E15-FE96E75057F4}" destId="{C657049B-413A-4827-BEC8-F7C4FBECB4F2}" srcOrd="0" destOrd="0" presId="urn:microsoft.com/office/officeart/2018/2/layout/IconVerticalSolidList"/>
    <dgm:cxn modelId="{E33619BD-4FF7-4AC4-8CE1-4F2BDC8817B3}" type="presParOf" srcId="{FC096CAD-8D71-44CA-8E15-FE96E75057F4}" destId="{CB8CD12D-5939-4518-9D0A-D71E97F84905}" srcOrd="1" destOrd="0" presId="urn:microsoft.com/office/officeart/2018/2/layout/IconVerticalSolidList"/>
    <dgm:cxn modelId="{96584A2B-08A4-4C65-9182-39D2327430A2}" type="presParOf" srcId="{FC096CAD-8D71-44CA-8E15-FE96E75057F4}" destId="{42E51CB3-D563-495D-A5A2-8C495CCAE55D}" srcOrd="2" destOrd="0" presId="urn:microsoft.com/office/officeart/2018/2/layout/IconVerticalSolidList"/>
    <dgm:cxn modelId="{EA9BEBCC-E9A4-4D9C-ACAF-28CE8841CBFE}" type="presParOf" srcId="{FC096CAD-8D71-44CA-8E15-FE96E75057F4}" destId="{6417C2C5-3E3D-46BE-8583-7CDFAF492FE2}" srcOrd="3" destOrd="0" presId="urn:microsoft.com/office/officeart/2018/2/layout/IconVerticalSolidList"/>
    <dgm:cxn modelId="{71CAB85F-F639-4B65-B5ED-93D7A6293908}" type="presParOf" srcId="{FC096CAD-8D71-44CA-8E15-FE96E75057F4}" destId="{F754B4F4-B72A-4C57-9780-9231E6223ECC}" srcOrd="4" destOrd="0" presId="urn:microsoft.com/office/officeart/2018/2/layout/IconVerticalSolidList"/>
    <dgm:cxn modelId="{2233A467-4577-4B93-8E79-FB71DEA9E853}" type="presParOf" srcId="{45DE8203-9AAA-497C-84C3-A2D2A1D1AD7C}" destId="{6B61473B-A1EC-4D65-8995-8CD0E5625749}" srcOrd="1" destOrd="0" presId="urn:microsoft.com/office/officeart/2018/2/layout/IconVerticalSolidList"/>
    <dgm:cxn modelId="{2769C9AD-EE2C-41F8-BB06-2D1808CFDFEC}" type="presParOf" srcId="{45DE8203-9AAA-497C-84C3-A2D2A1D1AD7C}" destId="{C988622B-DBA2-4968-8CB6-4C531C8BA38E}" srcOrd="2" destOrd="0" presId="urn:microsoft.com/office/officeart/2018/2/layout/IconVerticalSolidList"/>
    <dgm:cxn modelId="{0C34C179-B2F6-4E3E-8210-846BB4F06B12}" type="presParOf" srcId="{C988622B-DBA2-4968-8CB6-4C531C8BA38E}" destId="{2E06A87F-506E-440E-B571-D60A6785277A}" srcOrd="0" destOrd="0" presId="urn:microsoft.com/office/officeart/2018/2/layout/IconVerticalSolidList"/>
    <dgm:cxn modelId="{461F47A8-1F17-4C59-9EAF-9A0404F5E346}" type="presParOf" srcId="{C988622B-DBA2-4968-8CB6-4C531C8BA38E}" destId="{8ABAB3E6-7E3A-4096-BCAD-B34CEEE01109}" srcOrd="1" destOrd="0" presId="urn:microsoft.com/office/officeart/2018/2/layout/IconVerticalSolidList"/>
    <dgm:cxn modelId="{AF4D8096-A2D1-408F-A01B-F498F32FD99D}" type="presParOf" srcId="{C988622B-DBA2-4968-8CB6-4C531C8BA38E}" destId="{F6413CBF-0768-4FDE-960B-5C2E99AABBFC}" srcOrd="2" destOrd="0" presId="urn:microsoft.com/office/officeart/2018/2/layout/IconVerticalSolidList"/>
    <dgm:cxn modelId="{2627B799-4DB7-4845-99FB-9E38B612282E}" type="presParOf" srcId="{C988622B-DBA2-4968-8CB6-4C531C8BA38E}" destId="{CDDDD1B8-6F4D-414F-8827-A0B74EFAA6B1}" srcOrd="3" destOrd="0" presId="urn:microsoft.com/office/officeart/2018/2/layout/IconVerticalSolidList"/>
    <dgm:cxn modelId="{AF872B82-B308-4E9D-A475-3CD8008999B5}" type="presParOf" srcId="{C988622B-DBA2-4968-8CB6-4C531C8BA38E}" destId="{A6FD1986-E96F-4936-B1CB-968A1E0A00F9}" srcOrd="4" destOrd="0" presId="urn:microsoft.com/office/officeart/2018/2/layout/IconVerticalSolidList"/>
    <dgm:cxn modelId="{2277C5E7-F648-46DE-8E49-F11446F4007F}" type="presParOf" srcId="{45DE8203-9AAA-497C-84C3-A2D2A1D1AD7C}" destId="{0EC0EA85-CB9F-4F97-BBBB-22C9FFF0EB15}" srcOrd="3" destOrd="0" presId="urn:microsoft.com/office/officeart/2018/2/layout/IconVerticalSolidList"/>
    <dgm:cxn modelId="{154C8E02-DEB6-4BA7-956C-7674C87110F9}" type="presParOf" srcId="{45DE8203-9AAA-497C-84C3-A2D2A1D1AD7C}" destId="{21F9D4F8-153B-4EFA-BA95-435397A1C8AC}" srcOrd="4" destOrd="0" presId="urn:microsoft.com/office/officeart/2018/2/layout/IconVerticalSolidList"/>
    <dgm:cxn modelId="{492424CA-CE9F-4403-BBB2-4F05DEC2AEC9}" type="presParOf" srcId="{21F9D4F8-153B-4EFA-BA95-435397A1C8AC}" destId="{97AD5FC7-926A-452A-9EC9-F3F040CC5400}" srcOrd="0" destOrd="0" presId="urn:microsoft.com/office/officeart/2018/2/layout/IconVerticalSolidList"/>
    <dgm:cxn modelId="{6907D82B-1645-4F56-82CA-69538F03281B}" type="presParOf" srcId="{21F9D4F8-153B-4EFA-BA95-435397A1C8AC}" destId="{375A5ACA-D722-40ED-ADF8-48984E2A4ED5}" srcOrd="1" destOrd="0" presId="urn:microsoft.com/office/officeart/2018/2/layout/IconVerticalSolidList"/>
    <dgm:cxn modelId="{1DB55FBB-EDC2-4E0C-A428-9DDAA96D0D69}" type="presParOf" srcId="{21F9D4F8-153B-4EFA-BA95-435397A1C8AC}" destId="{AAF4E8D0-17F3-4DEE-96FB-C0DEB452FAC4}" srcOrd="2" destOrd="0" presId="urn:microsoft.com/office/officeart/2018/2/layout/IconVerticalSolidList"/>
    <dgm:cxn modelId="{1FE384C0-CF8F-4E28-9F14-E00C7761A0F1}" type="presParOf" srcId="{21F9D4F8-153B-4EFA-BA95-435397A1C8AC}" destId="{1D54521B-DF20-43DB-96B0-7121086E78E5}" srcOrd="3" destOrd="0" presId="urn:microsoft.com/office/officeart/2018/2/layout/IconVerticalSolidList"/>
    <dgm:cxn modelId="{0A7AA1A2-D497-4151-9FB1-88D4FA350C09}" type="presParOf" srcId="{21F9D4F8-153B-4EFA-BA95-435397A1C8AC}" destId="{680087C6-DB4B-4F72-BDBD-70D2612C1147}" srcOrd="4" destOrd="0" presId="urn:microsoft.com/office/officeart/2018/2/layout/IconVerticalSolidList"/>
    <dgm:cxn modelId="{D96AC0F0-BE0C-4B9C-8E0A-DF2075B300B0}" type="presParOf" srcId="{45DE8203-9AAA-497C-84C3-A2D2A1D1AD7C}" destId="{EB537EAC-80E0-4A32-8ECE-BABF1D5BB137}" srcOrd="5" destOrd="0" presId="urn:microsoft.com/office/officeart/2018/2/layout/IconVerticalSolidList"/>
    <dgm:cxn modelId="{5F86EDE0-781D-419D-BE45-097AF4D80BF1}" type="presParOf" srcId="{45DE8203-9AAA-497C-84C3-A2D2A1D1AD7C}" destId="{43F9F197-A3C3-46F0-B9D3-C46D5D54B22D}" srcOrd="6" destOrd="0" presId="urn:microsoft.com/office/officeart/2018/2/layout/IconVerticalSolidList"/>
    <dgm:cxn modelId="{D82BAA00-09AE-4C2B-97CB-8C0ED15E6887}" type="presParOf" srcId="{43F9F197-A3C3-46F0-B9D3-C46D5D54B22D}" destId="{E073691D-FF42-4852-82F5-F9B182E9D6AC}" srcOrd="0" destOrd="0" presId="urn:microsoft.com/office/officeart/2018/2/layout/IconVerticalSolidList"/>
    <dgm:cxn modelId="{4ABC8EDA-2C78-474B-941F-8445A7E377D4}" type="presParOf" srcId="{43F9F197-A3C3-46F0-B9D3-C46D5D54B22D}" destId="{35F178CA-82AE-47FE-BC21-93544536C7A5}" srcOrd="1" destOrd="0" presId="urn:microsoft.com/office/officeart/2018/2/layout/IconVerticalSolidList"/>
    <dgm:cxn modelId="{F3BFF33D-EA8A-4920-AF32-6FB412D02A76}" type="presParOf" srcId="{43F9F197-A3C3-46F0-B9D3-C46D5D54B22D}" destId="{E383F6DE-E71B-4F97-B20F-74CB6A5A24B2}" srcOrd="2" destOrd="0" presId="urn:microsoft.com/office/officeart/2018/2/layout/IconVerticalSolidList"/>
    <dgm:cxn modelId="{B27CBF64-E152-42F3-95C9-34F06FDF0DBE}" type="presParOf" srcId="{43F9F197-A3C3-46F0-B9D3-C46D5D54B22D}" destId="{4C6D7EAE-B7B2-4AA2-B85A-426B5540437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2B8B4EE-1369-400A-A852-8475BF771344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E594E1B5-B4C2-4341-8DB9-D2526D491D7F}">
      <dgm:prSet/>
      <dgm:spPr/>
      <dgm:t>
        <a:bodyPr/>
        <a:lstStyle/>
        <a:p>
          <a:r>
            <a:rPr lang="en-US"/>
            <a:t>Pre-built – More expensive?</a:t>
          </a:r>
        </a:p>
      </dgm:t>
    </dgm:pt>
    <dgm:pt modelId="{911E92FB-A48E-4D2B-914A-223675E5466F}" type="parTrans" cxnId="{38316379-A0D3-4CAF-8867-3760A4AA2747}">
      <dgm:prSet/>
      <dgm:spPr/>
      <dgm:t>
        <a:bodyPr/>
        <a:lstStyle/>
        <a:p>
          <a:endParaRPr lang="en-US"/>
        </a:p>
      </dgm:t>
    </dgm:pt>
    <dgm:pt modelId="{BEE4FE61-0E0A-43D0-8999-AA8EB0BEFCC6}" type="sibTrans" cxnId="{38316379-A0D3-4CAF-8867-3760A4AA2747}">
      <dgm:prSet/>
      <dgm:spPr/>
      <dgm:t>
        <a:bodyPr/>
        <a:lstStyle/>
        <a:p>
          <a:endParaRPr lang="en-US"/>
        </a:p>
      </dgm:t>
    </dgm:pt>
    <dgm:pt modelId="{7E9A8A45-DA96-4357-BEA3-905CDF51F096}">
      <dgm:prSet/>
      <dgm:spPr/>
      <dgm:t>
        <a:bodyPr/>
        <a:lstStyle/>
        <a:p>
          <a:r>
            <a:rPr lang="en-US"/>
            <a:t>Plug and play</a:t>
          </a:r>
        </a:p>
      </dgm:t>
    </dgm:pt>
    <dgm:pt modelId="{C0B4E8EB-73B5-43BB-B7D2-3E2C92287F72}" type="parTrans" cxnId="{85F847CD-DA8E-4E6A-BA56-960556BCB309}">
      <dgm:prSet/>
      <dgm:spPr/>
      <dgm:t>
        <a:bodyPr/>
        <a:lstStyle/>
        <a:p>
          <a:endParaRPr lang="en-US"/>
        </a:p>
      </dgm:t>
    </dgm:pt>
    <dgm:pt modelId="{413429AD-E432-4FBA-B4B2-1497A3BA68D9}" type="sibTrans" cxnId="{85F847CD-DA8E-4E6A-BA56-960556BCB309}">
      <dgm:prSet/>
      <dgm:spPr/>
      <dgm:t>
        <a:bodyPr/>
        <a:lstStyle/>
        <a:p>
          <a:endParaRPr lang="en-US"/>
        </a:p>
      </dgm:t>
    </dgm:pt>
    <dgm:pt modelId="{E1F6F6D1-B705-4832-963F-5040079EA327}">
      <dgm:prSet/>
      <dgm:spPr/>
      <dgm:t>
        <a:bodyPr/>
        <a:lstStyle/>
        <a:p>
          <a:r>
            <a:rPr lang="en-US"/>
            <a:t>Support</a:t>
          </a:r>
        </a:p>
      </dgm:t>
    </dgm:pt>
    <dgm:pt modelId="{2B109CBB-D852-4480-8F22-5C84578E9ABB}" type="parTrans" cxnId="{758695D1-251C-4F1F-8C80-93BB5918D7DD}">
      <dgm:prSet/>
      <dgm:spPr/>
      <dgm:t>
        <a:bodyPr/>
        <a:lstStyle/>
        <a:p>
          <a:endParaRPr lang="en-US"/>
        </a:p>
      </dgm:t>
    </dgm:pt>
    <dgm:pt modelId="{6FA5E965-AE29-4BBF-995A-F70A9615493D}" type="sibTrans" cxnId="{758695D1-251C-4F1F-8C80-93BB5918D7DD}">
      <dgm:prSet/>
      <dgm:spPr/>
      <dgm:t>
        <a:bodyPr/>
        <a:lstStyle/>
        <a:p>
          <a:endParaRPr lang="en-US"/>
        </a:p>
      </dgm:t>
    </dgm:pt>
    <dgm:pt modelId="{CA6B1F60-36CD-42EA-A977-A374774BAFF2}">
      <dgm:prSet/>
      <dgm:spPr/>
      <dgm:t>
        <a:bodyPr/>
        <a:lstStyle/>
        <a:p>
          <a:r>
            <a:rPr lang="en-US"/>
            <a:t>Setup and tuned</a:t>
          </a:r>
        </a:p>
      </dgm:t>
    </dgm:pt>
    <dgm:pt modelId="{22775EE6-AAC0-46B0-98F9-307847409EA6}" type="parTrans" cxnId="{17264ABA-EFAB-4E33-B7EF-369B1ECE1787}">
      <dgm:prSet/>
      <dgm:spPr/>
      <dgm:t>
        <a:bodyPr/>
        <a:lstStyle/>
        <a:p>
          <a:endParaRPr lang="en-US"/>
        </a:p>
      </dgm:t>
    </dgm:pt>
    <dgm:pt modelId="{5CDEF0C6-CF44-47E9-8836-6C59D1ED7BCD}" type="sibTrans" cxnId="{17264ABA-EFAB-4E33-B7EF-369B1ECE1787}">
      <dgm:prSet/>
      <dgm:spPr/>
      <dgm:t>
        <a:bodyPr/>
        <a:lstStyle/>
        <a:p>
          <a:endParaRPr lang="en-US"/>
        </a:p>
      </dgm:t>
    </dgm:pt>
    <dgm:pt modelId="{80158D45-A9FF-457E-8810-7D9BC83D3612}" type="pres">
      <dgm:prSet presAssocID="{D2B8B4EE-1369-400A-A852-8475BF771344}" presName="linear" presStyleCnt="0">
        <dgm:presLayoutVars>
          <dgm:animLvl val="lvl"/>
          <dgm:resizeHandles val="exact"/>
        </dgm:presLayoutVars>
      </dgm:prSet>
      <dgm:spPr/>
    </dgm:pt>
    <dgm:pt modelId="{2D961548-B03A-4403-926F-0E194572B687}" type="pres">
      <dgm:prSet presAssocID="{E594E1B5-B4C2-4341-8DB9-D2526D491D7F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AF1E31CE-AF22-46F0-8E0E-3BBE5F2BB32E}" type="pres">
      <dgm:prSet presAssocID="{BEE4FE61-0E0A-43D0-8999-AA8EB0BEFCC6}" presName="spacer" presStyleCnt="0"/>
      <dgm:spPr/>
    </dgm:pt>
    <dgm:pt modelId="{15B5C984-923B-44D1-B97E-5F3FC31229FE}" type="pres">
      <dgm:prSet presAssocID="{7E9A8A45-DA96-4357-BEA3-905CDF51F096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2719FCD0-13C8-42CE-9871-029ED61F70F5}" type="pres">
      <dgm:prSet presAssocID="{413429AD-E432-4FBA-B4B2-1497A3BA68D9}" presName="spacer" presStyleCnt="0"/>
      <dgm:spPr/>
    </dgm:pt>
    <dgm:pt modelId="{89BF1681-F319-4E60-8DE7-B37DFB751991}" type="pres">
      <dgm:prSet presAssocID="{E1F6F6D1-B705-4832-963F-5040079EA327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CC914F06-052A-4FB5-86EE-520D8EFC377A}" type="pres">
      <dgm:prSet presAssocID="{6FA5E965-AE29-4BBF-995A-F70A9615493D}" presName="spacer" presStyleCnt="0"/>
      <dgm:spPr/>
    </dgm:pt>
    <dgm:pt modelId="{81C98E48-AEF8-4CFA-B940-A003AA6264DD}" type="pres">
      <dgm:prSet presAssocID="{CA6B1F60-36CD-42EA-A977-A374774BAFF2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52283809-E9B0-43E3-B59C-FAD5590C6F0C}" type="presOf" srcId="{E1F6F6D1-B705-4832-963F-5040079EA327}" destId="{89BF1681-F319-4E60-8DE7-B37DFB751991}" srcOrd="0" destOrd="0" presId="urn:microsoft.com/office/officeart/2005/8/layout/vList2"/>
    <dgm:cxn modelId="{38316379-A0D3-4CAF-8867-3760A4AA2747}" srcId="{D2B8B4EE-1369-400A-A852-8475BF771344}" destId="{E594E1B5-B4C2-4341-8DB9-D2526D491D7F}" srcOrd="0" destOrd="0" parTransId="{911E92FB-A48E-4D2B-914A-223675E5466F}" sibTransId="{BEE4FE61-0E0A-43D0-8999-AA8EB0BEFCC6}"/>
    <dgm:cxn modelId="{14BFC38D-9F93-469E-8041-9E72B62D38F7}" type="presOf" srcId="{CA6B1F60-36CD-42EA-A977-A374774BAFF2}" destId="{81C98E48-AEF8-4CFA-B940-A003AA6264DD}" srcOrd="0" destOrd="0" presId="urn:microsoft.com/office/officeart/2005/8/layout/vList2"/>
    <dgm:cxn modelId="{17264ABA-EFAB-4E33-B7EF-369B1ECE1787}" srcId="{D2B8B4EE-1369-400A-A852-8475BF771344}" destId="{CA6B1F60-36CD-42EA-A977-A374774BAFF2}" srcOrd="3" destOrd="0" parTransId="{22775EE6-AAC0-46B0-98F9-307847409EA6}" sibTransId="{5CDEF0C6-CF44-47E9-8836-6C59D1ED7BCD}"/>
    <dgm:cxn modelId="{6DC53BBB-3AF4-464D-A811-F352902C2507}" type="presOf" srcId="{7E9A8A45-DA96-4357-BEA3-905CDF51F096}" destId="{15B5C984-923B-44D1-B97E-5F3FC31229FE}" srcOrd="0" destOrd="0" presId="urn:microsoft.com/office/officeart/2005/8/layout/vList2"/>
    <dgm:cxn modelId="{54FFB8C7-6085-479C-9651-387306B5F9BD}" type="presOf" srcId="{E594E1B5-B4C2-4341-8DB9-D2526D491D7F}" destId="{2D961548-B03A-4403-926F-0E194572B687}" srcOrd="0" destOrd="0" presId="urn:microsoft.com/office/officeart/2005/8/layout/vList2"/>
    <dgm:cxn modelId="{85F847CD-DA8E-4E6A-BA56-960556BCB309}" srcId="{D2B8B4EE-1369-400A-A852-8475BF771344}" destId="{7E9A8A45-DA96-4357-BEA3-905CDF51F096}" srcOrd="1" destOrd="0" parTransId="{C0B4E8EB-73B5-43BB-B7D2-3E2C92287F72}" sibTransId="{413429AD-E432-4FBA-B4B2-1497A3BA68D9}"/>
    <dgm:cxn modelId="{605079D0-AC2F-4AA8-B535-72AC4534A7D2}" type="presOf" srcId="{D2B8B4EE-1369-400A-A852-8475BF771344}" destId="{80158D45-A9FF-457E-8810-7D9BC83D3612}" srcOrd="0" destOrd="0" presId="urn:microsoft.com/office/officeart/2005/8/layout/vList2"/>
    <dgm:cxn modelId="{758695D1-251C-4F1F-8C80-93BB5918D7DD}" srcId="{D2B8B4EE-1369-400A-A852-8475BF771344}" destId="{E1F6F6D1-B705-4832-963F-5040079EA327}" srcOrd="2" destOrd="0" parTransId="{2B109CBB-D852-4480-8F22-5C84578E9ABB}" sibTransId="{6FA5E965-AE29-4BBF-995A-F70A9615493D}"/>
    <dgm:cxn modelId="{B4FD8B2B-16D5-4D03-8DF5-24BDEF5F10CA}" type="presParOf" srcId="{80158D45-A9FF-457E-8810-7D9BC83D3612}" destId="{2D961548-B03A-4403-926F-0E194572B687}" srcOrd="0" destOrd="0" presId="urn:microsoft.com/office/officeart/2005/8/layout/vList2"/>
    <dgm:cxn modelId="{384FC02A-3D62-4C9D-BDAB-3037B2518384}" type="presParOf" srcId="{80158D45-A9FF-457E-8810-7D9BC83D3612}" destId="{AF1E31CE-AF22-46F0-8E0E-3BBE5F2BB32E}" srcOrd="1" destOrd="0" presId="urn:microsoft.com/office/officeart/2005/8/layout/vList2"/>
    <dgm:cxn modelId="{32FE44CB-091D-433E-859C-90CD28291257}" type="presParOf" srcId="{80158D45-A9FF-457E-8810-7D9BC83D3612}" destId="{15B5C984-923B-44D1-B97E-5F3FC31229FE}" srcOrd="2" destOrd="0" presId="urn:microsoft.com/office/officeart/2005/8/layout/vList2"/>
    <dgm:cxn modelId="{677E0887-95F8-49B1-AF58-ECBC01D1FC34}" type="presParOf" srcId="{80158D45-A9FF-457E-8810-7D9BC83D3612}" destId="{2719FCD0-13C8-42CE-9871-029ED61F70F5}" srcOrd="3" destOrd="0" presId="urn:microsoft.com/office/officeart/2005/8/layout/vList2"/>
    <dgm:cxn modelId="{18685EB0-A955-428C-A83B-9BF962888975}" type="presParOf" srcId="{80158D45-A9FF-457E-8810-7D9BC83D3612}" destId="{89BF1681-F319-4E60-8DE7-B37DFB751991}" srcOrd="4" destOrd="0" presId="urn:microsoft.com/office/officeart/2005/8/layout/vList2"/>
    <dgm:cxn modelId="{0A9078C0-B18A-45DC-BE24-F7E69BA63B79}" type="presParOf" srcId="{80158D45-A9FF-457E-8810-7D9BC83D3612}" destId="{CC914F06-052A-4FB5-86EE-520D8EFC377A}" srcOrd="5" destOrd="0" presId="urn:microsoft.com/office/officeart/2005/8/layout/vList2"/>
    <dgm:cxn modelId="{0776EE1D-A007-415C-9138-9ADF50448924}" type="presParOf" srcId="{80158D45-A9FF-457E-8810-7D9BC83D3612}" destId="{81C98E48-AEF8-4CFA-B940-A003AA6264DD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DB9B72F-1419-45CF-955A-F373B6A32A88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4F97C8CF-F63E-4CF2-A2A1-B98A8FD1A4AE}">
      <dgm:prSet/>
      <dgm:spPr/>
      <dgm:t>
        <a:bodyPr/>
        <a:lstStyle/>
        <a:p>
          <a:r>
            <a:rPr lang="en-US"/>
            <a:t>Single-band CW Transceiver</a:t>
          </a:r>
        </a:p>
      </dgm:t>
    </dgm:pt>
    <dgm:pt modelId="{DC1078B2-853B-49F2-BA00-167A1DB2E223}" type="parTrans" cxnId="{FFA168F5-9DF1-481C-B000-5B80A2F99DF7}">
      <dgm:prSet/>
      <dgm:spPr/>
      <dgm:t>
        <a:bodyPr/>
        <a:lstStyle/>
        <a:p>
          <a:endParaRPr lang="en-US"/>
        </a:p>
      </dgm:t>
    </dgm:pt>
    <dgm:pt modelId="{A91AEC1C-8079-4FEB-BAF9-0C00C857075E}" type="sibTrans" cxnId="{FFA168F5-9DF1-481C-B000-5B80A2F99DF7}">
      <dgm:prSet/>
      <dgm:spPr/>
      <dgm:t>
        <a:bodyPr/>
        <a:lstStyle/>
        <a:p>
          <a:endParaRPr lang="en-US"/>
        </a:p>
      </dgm:t>
    </dgm:pt>
    <dgm:pt modelId="{8FE1E897-9FEB-4CD2-B6A1-A56B48AEF067}">
      <dgm:prSet/>
      <dgm:spPr/>
      <dgm:t>
        <a:bodyPr/>
        <a:lstStyle/>
        <a:p>
          <a:r>
            <a:rPr lang="en-US"/>
            <a:t>Single-band Phone Transceiver</a:t>
          </a:r>
        </a:p>
      </dgm:t>
    </dgm:pt>
    <dgm:pt modelId="{332F9F5B-4522-4A58-911A-A9946DE6AAA0}" type="parTrans" cxnId="{CA340934-9D1A-47E2-A820-35B3F39D098A}">
      <dgm:prSet/>
      <dgm:spPr/>
      <dgm:t>
        <a:bodyPr/>
        <a:lstStyle/>
        <a:p>
          <a:endParaRPr lang="en-US"/>
        </a:p>
      </dgm:t>
    </dgm:pt>
    <dgm:pt modelId="{7A68B13F-7057-49DA-83D9-7B9E5029EA5E}" type="sibTrans" cxnId="{CA340934-9D1A-47E2-A820-35B3F39D098A}">
      <dgm:prSet/>
      <dgm:spPr/>
      <dgm:t>
        <a:bodyPr/>
        <a:lstStyle/>
        <a:p>
          <a:endParaRPr lang="en-US"/>
        </a:p>
      </dgm:t>
    </dgm:pt>
    <dgm:pt modelId="{06686874-DD73-42F1-94B8-2AE5DADD355E}">
      <dgm:prSet/>
      <dgm:spPr/>
      <dgm:t>
        <a:bodyPr/>
        <a:lstStyle/>
        <a:p>
          <a:r>
            <a:rPr lang="en-US"/>
            <a:t>Digital Transceiver</a:t>
          </a:r>
        </a:p>
      </dgm:t>
    </dgm:pt>
    <dgm:pt modelId="{8D04E90D-864D-4945-A2CC-16A2FD19AD2B}" type="parTrans" cxnId="{D61F7D66-EAD7-4855-BE93-6888A2297934}">
      <dgm:prSet/>
      <dgm:spPr/>
      <dgm:t>
        <a:bodyPr/>
        <a:lstStyle/>
        <a:p>
          <a:endParaRPr lang="en-US"/>
        </a:p>
      </dgm:t>
    </dgm:pt>
    <dgm:pt modelId="{95092333-9089-4DFC-A86D-A64E435478EC}" type="sibTrans" cxnId="{D61F7D66-EAD7-4855-BE93-6888A2297934}">
      <dgm:prSet/>
      <dgm:spPr/>
      <dgm:t>
        <a:bodyPr/>
        <a:lstStyle/>
        <a:p>
          <a:endParaRPr lang="en-US"/>
        </a:p>
      </dgm:t>
    </dgm:pt>
    <dgm:pt modelId="{C3787706-9677-4C84-894D-B839341B0450}">
      <dgm:prSet/>
      <dgm:spPr/>
      <dgm:t>
        <a:bodyPr/>
        <a:lstStyle/>
        <a:p>
          <a:r>
            <a:rPr lang="en-US"/>
            <a:t>Multi-band Phone Transceiver</a:t>
          </a:r>
        </a:p>
      </dgm:t>
    </dgm:pt>
    <dgm:pt modelId="{AC23C5B5-3B01-4D16-B620-5A3B0E6D88F4}" type="parTrans" cxnId="{A35F9DD3-75EC-4A4F-BDE2-DC30863CA365}">
      <dgm:prSet/>
      <dgm:spPr/>
      <dgm:t>
        <a:bodyPr/>
        <a:lstStyle/>
        <a:p>
          <a:endParaRPr lang="en-US"/>
        </a:p>
      </dgm:t>
    </dgm:pt>
    <dgm:pt modelId="{DB597EC8-226F-4C41-A990-375D27B61BCC}" type="sibTrans" cxnId="{A35F9DD3-75EC-4A4F-BDE2-DC30863CA365}">
      <dgm:prSet/>
      <dgm:spPr/>
      <dgm:t>
        <a:bodyPr/>
        <a:lstStyle/>
        <a:p>
          <a:endParaRPr lang="en-US"/>
        </a:p>
      </dgm:t>
    </dgm:pt>
    <dgm:pt modelId="{2AA331D9-CD08-4AA6-9CC3-922366DB5DED}" type="pres">
      <dgm:prSet presAssocID="{CDB9B72F-1419-45CF-955A-F373B6A32A88}" presName="linear" presStyleCnt="0">
        <dgm:presLayoutVars>
          <dgm:animLvl val="lvl"/>
          <dgm:resizeHandles val="exact"/>
        </dgm:presLayoutVars>
      </dgm:prSet>
      <dgm:spPr/>
    </dgm:pt>
    <dgm:pt modelId="{3B144B9F-90C1-4B3F-BF16-54BC32F31834}" type="pres">
      <dgm:prSet presAssocID="{4F97C8CF-F63E-4CF2-A2A1-B98A8FD1A4AE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6B7D6B9D-E6C7-4F0A-9B95-6BA7373EDA66}" type="pres">
      <dgm:prSet presAssocID="{A91AEC1C-8079-4FEB-BAF9-0C00C857075E}" presName="spacer" presStyleCnt="0"/>
      <dgm:spPr/>
    </dgm:pt>
    <dgm:pt modelId="{352C432C-43A2-402F-90CC-76DB63A1AC41}" type="pres">
      <dgm:prSet presAssocID="{8FE1E897-9FEB-4CD2-B6A1-A56B48AEF067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11250F45-52FD-4144-BA02-1B7DDFE7EF41}" type="pres">
      <dgm:prSet presAssocID="{7A68B13F-7057-49DA-83D9-7B9E5029EA5E}" presName="spacer" presStyleCnt="0"/>
      <dgm:spPr/>
    </dgm:pt>
    <dgm:pt modelId="{CF87F96D-3B68-4400-B9BE-4C6FF3508191}" type="pres">
      <dgm:prSet presAssocID="{06686874-DD73-42F1-94B8-2AE5DADD355E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C1EBE1A8-B495-4CC8-B49A-804F17BA7911}" type="pres">
      <dgm:prSet presAssocID="{95092333-9089-4DFC-A86D-A64E435478EC}" presName="spacer" presStyleCnt="0"/>
      <dgm:spPr/>
    </dgm:pt>
    <dgm:pt modelId="{10ABD8AC-2376-4E95-8A8C-A523DABBAC25}" type="pres">
      <dgm:prSet presAssocID="{C3787706-9677-4C84-894D-B839341B0450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94F53319-86A7-4E54-918B-C3506289501E}" type="presOf" srcId="{4F97C8CF-F63E-4CF2-A2A1-B98A8FD1A4AE}" destId="{3B144B9F-90C1-4B3F-BF16-54BC32F31834}" srcOrd="0" destOrd="0" presId="urn:microsoft.com/office/officeart/2005/8/layout/vList2"/>
    <dgm:cxn modelId="{CA340934-9D1A-47E2-A820-35B3F39D098A}" srcId="{CDB9B72F-1419-45CF-955A-F373B6A32A88}" destId="{8FE1E897-9FEB-4CD2-B6A1-A56B48AEF067}" srcOrd="1" destOrd="0" parTransId="{332F9F5B-4522-4A58-911A-A9946DE6AAA0}" sibTransId="{7A68B13F-7057-49DA-83D9-7B9E5029EA5E}"/>
    <dgm:cxn modelId="{3F4A2B66-164A-4FD6-973A-10FA6D38F303}" type="presOf" srcId="{C3787706-9677-4C84-894D-B839341B0450}" destId="{10ABD8AC-2376-4E95-8A8C-A523DABBAC25}" srcOrd="0" destOrd="0" presId="urn:microsoft.com/office/officeart/2005/8/layout/vList2"/>
    <dgm:cxn modelId="{D61F7D66-EAD7-4855-BE93-6888A2297934}" srcId="{CDB9B72F-1419-45CF-955A-F373B6A32A88}" destId="{06686874-DD73-42F1-94B8-2AE5DADD355E}" srcOrd="2" destOrd="0" parTransId="{8D04E90D-864D-4945-A2CC-16A2FD19AD2B}" sibTransId="{95092333-9089-4DFC-A86D-A64E435478EC}"/>
    <dgm:cxn modelId="{78514879-FE21-4F52-A94B-B58354D7963A}" type="presOf" srcId="{06686874-DD73-42F1-94B8-2AE5DADD355E}" destId="{CF87F96D-3B68-4400-B9BE-4C6FF3508191}" srcOrd="0" destOrd="0" presId="urn:microsoft.com/office/officeart/2005/8/layout/vList2"/>
    <dgm:cxn modelId="{AF28EFB7-8370-403A-9462-8A1E5B787483}" type="presOf" srcId="{8FE1E897-9FEB-4CD2-B6A1-A56B48AEF067}" destId="{352C432C-43A2-402F-90CC-76DB63A1AC41}" srcOrd="0" destOrd="0" presId="urn:microsoft.com/office/officeart/2005/8/layout/vList2"/>
    <dgm:cxn modelId="{A35F9DD3-75EC-4A4F-BDE2-DC30863CA365}" srcId="{CDB9B72F-1419-45CF-955A-F373B6A32A88}" destId="{C3787706-9677-4C84-894D-B839341B0450}" srcOrd="3" destOrd="0" parTransId="{AC23C5B5-3B01-4D16-B620-5A3B0E6D88F4}" sibTransId="{DB597EC8-226F-4C41-A990-375D27B61BCC}"/>
    <dgm:cxn modelId="{7A5B5CE6-8CB6-4EAC-85CD-64E27385294E}" type="presOf" srcId="{CDB9B72F-1419-45CF-955A-F373B6A32A88}" destId="{2AA331D9-CD08-4AA6-9CC3-922366DB5DED}" srcOrd="0" destOrd="0" presId="urn:microsoft.com/office/officeart/2005/8/layout/vList2"/>
    <dgm:cxn modelId="{FFA168F5-9DF1-481C-B000-5B80A2F99DF7}" srcId="{CDB9B72F-1419-45CF-955A-F373B6A32A88}" destId="{4F97C8CF-F63E-4CF2-A2A1-B98A8FD1A4AE}" srcOrd="0" destOrd="0" parTransId="{DC1078B2-853B-49F2-BA00-167A1DB2E223}" sibTransId="{A91AEC1C-8079-4FEB-BAF9-0C00C857075E}"/>
    <dgm:cxn modelId="{CE50A3C1-C9EE-46C1-A7EE-9072475CEDC9}" type="presParOf" srcId="{2AA331D9-CD08-4AA6-9CC3-922366DB5DED}" destId="{3B144B9F-90C1-4B3F-BF16-54BC32F31834}" srcOrd="0" destOrd="0" presId="urn:microsoft.com/office/officeart/2005/8/layout/vList2"/>
    <dgm:cxn modelId="{1658DD86-A6B3-473F-A59C-B38C8DD97157}" type="presParOf" srcId="{2AA331D9-CD08-4AA6-9CC3-922366DB5DED}" destId="{6B7D6B9D-E6C7-4F0A-9B95-6BA7373EDA66}" srcOrd="1" destOrd="0" presId="urn:microsoft.com/office/officeart/2005/8/layout/vList2"/>
    <dgm:cxn modelId="{5A242A3A-07DD-4CF5-8862-7112AC95F096}" type="presParOf" srcId="{2AA331D9-CD08-4AA6-9CC3-922366DB5DED}" destId="{352C432C-43A2-402F-90CC-76DB63A1AC41}" srcOrd="2" destOrd="0" presId="urn:microsoft.com/office/officeart/2005/8/layout/vList2"/>
    <dgm:cxn modelId="{052BF4F7-F646-43E9-A8C4-BE9681F51680}" type="presParOf" srcId="{2AA331D9-CD08-4AA6-9CC3-922366DB5DED}" destId="{11250F45-52FD-4144-BA02-1B7DDFE7EF41}" srcOrd="3" destOrd="0" presId="urn:microsoft.com/office/officeart/2005/8/layout/vList2"/>
    <dgm:cxn modelId="{9A07AA34-52DF-4046-8056-9FF835C35204}" type="presParOf" srcId="{2AA331D9-CD08-4AA6-9CC3-922366DB5DED}" destId="{CF87F96D-3B68-4400-B9BE-4C6FF3508191}" srcOrd="4" destOrd="0" presId="urn:microsoft.com/office/officeart/2005/8/layout/vList2"/>
    <dgm:cxn modelId="{DC315BC1-C084-4DAE-AC54-311F7DBD1976}" type="presParOf" srcId="{2AA331D9-CD08-4AA6-9CC3-922366DB5DED}" destId="{C1EBE1A8-B495-4CC8-B49A-804F17BA7911}" srcOrd="5" destOrd="0" presId="urn:microsoft.com/office/officeart/2005/8/layout/vList2"/>
    <dgm:cxn modelId="{8494FF58-92C3-4C3F-A4A1-CE3EA15CE61E}" type="presParOf" srcId="{2AA331D9-CD08-4AA6-9CC3-922366DB5DED}" destId="{10ABD8AC-2376-4E95-8A8C-A523DABBAC25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DE11D32-E688-4E41-A5EE-B7A44E7FA4E7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F5C8395D-C134-47F0-93BC-140D26C27A45}">
      <dgm:prSet/>
      <dgm:spPr/>
      <dgm:t>
        <a:bodyPr/>
        <a:lstStyle/>
        <a:p>
          <a:r>
            <a:rPr lang="en-US" dirty="0"/>
            <a:t>QRP: 10 Watts or less.</a:t>
          </a:r>
        </a:p>
      </dgm:t>
    </dgm:pt>
    <dgm:pt modelId="{17A9FB81-D61A-4E4C-B2F8-D5F33E2A7BA3}" type="parTrans" cxnId="{58531855-D65A-480F-A5D5-3B4E476E3C05}">
      <dgm:prSet/>
      <dgm:spPr/>
      <dgm:t>
        <a:bodyPr/>
        <a:lstStyle/>
        <a:p>
          <a:endParaRPr lang="en-US"/>
        </a:p>
      </dgm:t>
    </dgm:pt>
    <dgm:pt modelId="{E34F5A3D-092B-4C82-902E-351A494A57B6}" type="sibTrans" cxnId="{58531855-D65A-480F-A5D5-3B4E476E3C05}">
      <dgm:prSet/>
      <dgm:spPr/>
      <dgm:t>
        <a:bodyPr/>
        <a:lstStyle/>
        <a:p>
          <a:endParaRPr lang="en-US"/>
        </a:p>
      </dgm:t>
    </dgm:pt>
    <dgm:pt modelId="{34FEC680-498D-43A1-B5A4-0E6B97FAE76F}">
      <dgm:prSet/>
      <dgm:spPr/>
      <dgm:t>
        <a:bodyPr/>
        <a:lstStyle/>
        <a:p>
          <a:r>
            <a:rPr lang="en-US"/>
            <a:t>Low-cost components</a:t>
          </a:r>
        </a:p>
      </dgm:t>
    </dgm:pt>
    <dgm:pt modelId="{539D995E-5E30-4809-9B1F-D9D44FA020B1}" type="parTrans" cxnId="{E64300F9-C040-447D-94EB-B2B9C559E00B}">
      <dgm:prSet/>
      <dgm:spPr/>
      <dgm:t>
        <a:bodyPr/>
        <a:lstStyle/>
        <a:p>
          <a:endParaRPr lang="en-US"/>
        </a:p>
      </dgm:t>
    </dgm:pt>
    <dgm:pt modelId="{B9CB079E-27FD-4179-BDE3-DA6939C6E473}" type="sibTrans" cxnId="{E64300F9-C040-447D-94EB-B2B9C559E00B}">
      <dgm:prSet/>
      <dgm:spPr/>
      <dgm:t>
        <a:bodyPr/>
        <a:lstStyle/>
        <a:p>
          <a:endParaRPr lang="en-US"/>
        </a:p>
      </dgm:t>
    </dgm:pt>
    <dgm:pt modelId="{2D426E08-1945-441A-9134-557D72AD65AF}">
      <dgm:prSet/>
      <dgm:spPr/>
      <dgm:t>
        <a:bodyPr/>
        <a:lstStyle/>
        <a:p>
          <a:r>
            <a:rPr lang="en-US"/>
            <a:t>Limited range depending upon band conditions</a:t>
          </a:r>
        </a:p>
      </dgm:t>
    </dgm:pt>
    <dgm:pt modelId="{F8E3DC59-37DC-4630-9466-80C3A8B25713}" type="parTrans" cxnId="{82635007-2571-42D6-BC68-DA4400044B65}">
      <dgm:prSet/>
      <dgm:spPr/>
      <dgm:t>
        <a:bodyPr/>
        <a:lstStyle/>
        <a:p>
          <a:endParaRPr lang="en-US"/>
        </a:p>
      </dgm:t>
    </dgm:pt>
    <dgm:pt modelId="{6E910F91-B858-45B4-8F79-2C78044067E9}" type="sibTrans" cxnId="{82635007-2571-42D6-BC68-DA4400044B65}">
      <dgm:prSet/>
      <dgm:spPr/>
      <dgm:t>
        <a:bodyPr/>
        <a:lstStyle/>
        <a:p>
          <a:endParaRPr lang="en-US"/>
        </a:p>
      </dgm:t>
    </dgm:pt>
    <dgm:pt modelId="{0EFA2F6B-C397-4501-9E1F-447FF674825B}">
      <dgm:prSet/>
      <dgm:spPr/>
      <dgm:t>
        <a:bodyPr/>
        <a:lstStyle/>
        <a:p>
          <a:r>
            <a:rPr lang="en-US"/>
            <a:t>High Power: 1500 Watts legal maximum depending upon band and mode.</a:t>
          </a:r>
        </a:p>
      </dgm:t>
    </dgm:pt>
    <dgm:pt modelId="{3702F5F4-B118-4326-9058-8BC4D6B60A27}" type="parTrans" cxnId="{787ECBDF-0B2C-431D-8551-8C5FC3E5374C}">
      <dgm:prSet/>
      <dgm:spPr/>
      <dgm:t>
        <a:bodyPr/>
        <a:lstStyle/>
        <a:p>
          <a:endParaRPr lang="en-US"/>
        </a:p>
      </dgm:t>
    </dgm:pt>
    <dgm:pt modelId="{21FF690C-F185-462D-B295-17A8BC01016B}" type="sibTrans" cxnId="{787ECBDF-0B2C-431D-8551-8C5FC3E5374C}">
      <dgm:prSet/>
      <dgm:spPr/>
      <dgm:t>
        <a:bodyPr/>
        <a:lstStyle/>
        <a:p>
          <a:endParaRPr lang="en-US"/>
        </a:p>
      </dgm:t>
    </dgm:pt>
    <dgm:pt modelId="{245EFAE4-BBC8-4BE9-BEF4-5192DBF4CAC7}">
      <dgm:prSet/>
      <dgm:spPr/>
      <dgm:t>
        <a:bodyPr/>
        <a:lstStyle/>
        <a:p>
          <a:r>
            <a:rPr lang="en-US"/>
            <a:t>High-cost components</a:t>
          </a:r>
        </a:p>
      </dgm:t>
    </dgm:pt>
    <dgm:pt modelId="{1B0C8710-B1E8-4528-9881-BC414B3F33D8}" type="parTrans" cxnId="{50E0AC8F-E62E-4CE4-9C5F-A05DDA6CAB44}">
      <dgm:prSet/>
      <dgm:spPr/>
      <dgm:t>
        <a:bodyPr/>
        <a:lstStyle/>
        <a:p>
          <a:endParaRPr lang="en-US"/>
        </a:p>
      </dgm:t>
    </dgm:pt>
    <dgm:pt modelId="{4C289D65-2FE2-4E57-AD1D-41F824785981}" type="sibTrans" cxnId="{50E0AC8F-E62E-4CE4-9C5F-A05DDA6CAB44}">
      <dgm:prSet/>
      <dgm:spPr/>
      <dgm:t>
        <a:bodyPr/>
        <a:lstStyle/>
        <a:p>
          <a:endParaRPr lang="en-US"/>
        </a:p>
      </dgm:t>
    </dgm:pt>
    <dgm:pt modelId="{09EE867F-6695-4153-A3C0-2458EE98CFF3}">
      <dgm:prSet/>
      <dgm:spPr/>
      <dgm:t>
        <a:bodyPr/>
        <a:lstStyle/>
        <a:p>
          <a:r>
            <a:rPr lang="en-US"/>
            <a:t>Power amplifier required</a:t>
          </a:r>
        </a:p>
      </dgm:t>
    </dgm:pt>
    <dgm:pt modelId="{29CE051B-94E1-41E9-BCD1-51B276F6BA89}" type="parTrans" cxnId="{8F394D9E-31D2-4F8D-A9E0-5C5DEE49F93E}">
      <dgm:prSet/>
      <dgm:spPr/>
      <dgm:t>
        <a:bodyPr/>
        <a:lstStyle/>
        <a:p>
          <a:endParaRPr lang="en-US"/>
        </a:p>
      </dgm:t>
    </dgm:pt>
    <dgm:pt modelId="{171C5CF8-F6B0-4543-A69D-AA553923721B}" type="sibTrans" cxnId="{8F394D9E-31D2-4F8D-A9E0-5C5DEE49F93E}">
      <dgm:prSet/>
      <dgm:spPr/>
      <dgm:t>
        <a:bodyPr/>
        <a:lstStyle/>
        <a:p>
          <a:endParaRPr lang="en-US"/>
        </a:p>
      </dgm:t>
    </dgm:pt>
    <dgm:pt modelId="{EB34B25E-A120-487F-8274-670952F1A782}">
      <dgm:prSet/>
      <dgm:spPr/>
      <dgm:t>
        <a:bodyPr/>
        <a:lstStyle/>
        <a:p>
          <a:r>
            <a:rPr lang="en-US"/>
            <a:t>RF safety considerations</a:t>
          </a:r>
        </a:p>
      </dgm:t>
    </dgm:pt>
    <dgm:pt modelId="{263616AA-FF3A-4DEB-83ED-840AA0D59C2A}" type="parTrans" cxnId="{601C6C3C-E6A0-416E-BEEA-C222D71F22FA}">
      <dgm:prSet/>
      <dgm:spPr/>
      <dgm:t>
        <a:bodyPr/>
        <a:lstStyle/>
        <a:p>
          <a:endParaRPr lang="en-US"/>
        </a:p>
      </dgm:t>
    </dgm:pt>
    <dgm:pt modelId="{75A66646-74CD-48A2-9065-BC1AE05482A2}" type="sibTrans" cxnId="{601C6C3C-E6A0-416E-BEEA-C222D71F22FA}">
      <dgm:prSet/>
      <dgm:spPr/>
      <dgm:t>
        <a:bodyPr/>
        <a:lstStyle/>
        <a:p>
          <a:endParaRPr lang="en-US"/>
        </a:p>
      </dgm:t>
    </dgm:pt>
    <dgm:pt modelId="{A8A82B2D-B149-4E9E-AABE-AF1B6E74DB3C}">
      <dgm:prSet/>
      <dgm:spPr/>
      <dgm:t>
        <a:bodyPr/>
        <a:lstStyle/>
        <a:p>
          <a:r>
            <a:rPr lang="en-US"/>
            <a:t>Serious DX operators</a:t>
          </a:r>
        </a:p>
      </dgm:t>
    </dgm:pt>
    <dgm:pt modelId="{34689AE0-9695-4A20-BF38-05BD00EC0FA6}" type="parTrans" cxnId="{325AE876-E833-4395-BE0A-524D10108A17}">
      <dgm:prSet/>
      <dgm:spPr/>
      <dgm:t>
        <a:bodyPr/>
        <a:lstStyle/>
        <a:p>
          <a:endParaRPr lang="en-US"/>
        </a:p>
      </dgm:t>
    </dgm:pt>
    <dgm:pt modelId="{C5776E02-D0C6-4C6C-9473-4096A19E7E87}" type="sibTrans" cxnId="{325AE876-E833-4395-BE0A-524D10108A17}">
      <dgm:prSet/>
      <dgm:spPr/>
      <dgm:t>
        <a:bodyPr/>
        <a:lstStyle/>
        <a:p>
          <a:endParaRPr lang="en-US"/>
        </a:p>
      </dgm:t>
    </dgm:pt>
    <dgm:pt modelId="{6BC080A4-E3CB-42C2-A353-EF7823730A90}" type="pres">
      <dgm:prSet presAssocID="{EDE11D32-E688-4E41-A5EE-B7A44E7FA4E7}" presName="linear" presStyleCnt="0">
        <dgm:presLayoutVars>
          <dgm:animLvl val="lvl"/>
          <dgm:resizeHandles val="exact"/>
        </dgm:presLayoutVars>
      </dgm:prSet>
      <dgm:spPr/>
    </dgm:pt>
    <dgm:pt modelId="{6E9EF123-13A1-4991-93C4-26B8A5666758}" type="pres">
      <dgm:prSet presAssocID="{F5C8395D-C134-47F0-93BC-140D26C27A45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9A8F1E42-6DB0-4BA6-A24C-76B731DBA3DD}" type="pres">
      <dgm:prSet presAssocID="{F5C8395D-C134-47F0-93BC-140D26C27A45}" presName="childText" presStyleLbl="revTx" presStyleIdx="0" presStyleCnt="2">
        <dgm:presLayoutVars>
          <dgm:bulletEnabled val="1"/>
        </dgm:presLayoutVars>
      </dgm:prSet>
      <dgm:spPr/>
    </dgm:pt>
    <dgm:pt modelId="{EDE24A98-07DE-466F-B340-E424800DDDF7}" type="pres">
      <dgm:prSet presAssocID="{0EFA2F6B-C397-4501-9E1F-447FF674825B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7DAEF7AE-01BC-4619-BFA3-9385A843BC38}" type="pres">
      <dgm:prSet presAssocID="{0EFA2F6B-C397-4501-9E1F-447FF674825B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82635007-2571-42D6-BC68-DA4400044B65}" srcId="{F5C8395D-C134-47F0-93BC-140D26C27A45}" destId="{2D426E08-1945-441A-9134-557D72AD65AF}" srcOrd="1" destOrd="0" parTransId="{F8E3DC59-37DC-4630-9466-80C3A8B25713}" sibTransId="{6E910F91-B858-45B4-8F79-2C78044067E9}"/>
    <dgm:cxn modelId="{DB7D3A20-D57C-43D2-9EB5-8BA4B15B1024}" type="presOf" srcId="{245EFAE4-BBC8-4BE9-BEF4-5192DBF4CAC7}" destId="{7DAEF7AE-01BC-4619-BFA3-9385A843BC38}" srcOrd="0" destOrd="0" presId="urn:microsoft.com/office/officeart/2005/8/layout/vList2"/>
    <dgm:cxn modelId="{601C6C3C-E6A0-416E-BEEA-C222D71F22FA}" srcId="{0EFA2F6B-C397-4501-9E1F-447FF674825B}" destId="{EB34B25E-A120-487F-8274-670952F1A782}" srcOrd="2" destOrd="0" parTransId="{263616AA-FF3A-4DEB-83ED-840AA0D59C2A}" sibTransId="{75A66646-74CD-48A2-9065-BC1AE05482A2}"/>
    <dgm:cxn modelId="{98650569-91D9-42A2-A209-8939BF1F315D}" type="presOf" srcId="{F5C8395D-C134-47F0-93BC-140D26C27A45}" destId="{6E9EF123-13A1-4991-93C4-26B8A5666758}" srcOrd="0" destOrd="0" presId="urn:microsoft.com/office/officeart/2005/8/layout/vList2"/>
    <dgm:cxn modelId="{74333249-BE16-4439-B7BE-9B74232C77D6}" type="presOf" srcId="{0EFA2F6B-C397-4501-9E1F-447FF674825B}" destId="{EDE24A98-07DE-466F-B340-E424800DDDF7}" srcOrd="0" destOrd="0" presId="urn:microsoft.com/office/officeart/2005/8/layout/vList2"/>
    <dgm:cxn modelId="{58531855-D65A-480F-A5D5-3B4E476E3C05}" srcId="{EDE11D32-E688-4E41-A5EE-B7A44E7FA4E7}" destId="{F5C8395D-C134-47F0-93BC-140D26C27A45}" srcOrd="0" destOrd="0" parTransId="{17A9FB81-D61A-4E4C-B2F8-D5F33E2A7BA3}" sibTransId="{E34F5A3D-092B-4C82-902E-351A494A57B6}"/>
    <dgm:cxn modelId="{325AE876-E833-4395-BE0A-524D10108A17}" srcId="{0EFA2F6B-C397-4501-9E1F-447FF674825B}" destId="{A8A82B2D-B149-4E9E-AABE-AF1B6E74DB3C}" srcOrd="3" destOrd="0" parTransId="{34689AE0-9695-4A20-BF38-05BD00EC0FA6}" sibTransId="{C5776E02-D0C6-4C6C-9473-4096A19E7E87}"/>
    <dgm:cxn modelId="{E580417D-6049-4420-BF6A-A30D4AD57C41}" type="presOf" srcId="{34FEC680-498D-43A1-B5A4-0E6B97FAE76F}" destId="{9A8F1E42-6DB0-4BA6-A24C-76B731DBA3DD}" srcOrd="0" destOrd="0" presId="urn:microsoft.com/office/officeart/2005/8/layout/vList2"/>
    <dgm:cxn modelId="{50E0AC8F-E62E-4CE4-9C5F-A05DDA6CAB44}" srcId="{0EFA2F6B-C397-4501-9E1F-447FF674825B}" destId="{245EFAE4-BBC8-4BE9-BEF4-5192DBF4CAC7}" srcOrd="0" destOrd="0" parTransId="{1B0C8710-B1E8-4528-9881-BC414B3F33D8}" sibTransId="{4C289D65-2FE2-4E57-AD1D-41F824785981}"/>
    <dgm:cxn modelId="{8F394D9E-31D2-4F8D-A9E0-5C5DEE49F93E}" srcId="{0EFA2F6B-C397-4501-9E1F-447FF674825B}" destId="{09EE867F-6695-4153-A3C0-2458EE98CFF3}" srcOrd="1" destOrd="0" parTransId="{29CE051B-94E1-41E9-BCD1-51B276F6BA89}" sibTransId="{171C5CF8-F6B0-4543-A69D-AA553923721B}"/>
    <dgm:cxn modelId="{42C92DA6-DD9D-4374-A315-42AFDAD63052}" type="presOf" srcId="{EB34B25E-A120-487F-8274-670952F1A782}" destId="{7DAEF7AE-01BC-4619-BFA3-9385A843BC38}" srcOrd="0" destOrd="2" presId="urn:microsoft.com/office/officeart/2005/8/layout/vList2"/>
    <dgm:cxn modelId="{37E12DC0-8D67-48FD-8829-9B0C36B7D96B}" type="presOf" srcId="{2D426E08-1945-441A-9134-557D72AD65AF}" destId="{9A8F1E42-6DB0-4BA6-A24C-76B731DBA3DD}" srcOrd="0" destOrd="1" presId="urn:microsoft.com/office/officeart/2005/8/layout/vList2"/>
    <dgm:cxn modelId="{A86209C7-2F66-4B15-934A-D2DAE5BA4075}" type="presOf" srcId="{EDE11D32-E688-4E41-A5EE-B7A44E7FA4E7}" destId="{6BC080A4-E3CB-42C2-A353-EF7823730A90}" srcOrd="0" destOrd="0" presId="urn:microsoft.com/office/officeart/2005/8/layout/vList2"/>
    <dgm:cxn modelId="{787ECBDF-0B2C-431D-8551-8C5FC3E5374C}" srcId="{EDE11D32-E688-4E41-A5EE-B7A44E7FA4E7}" destId="{0EFA2F6B-C397-4501-9E1F-447FF674825B}" srcOrd="1" destOrd="0" parTransId="{3702F5F4-B118-4326-9058-8BC4D6B60A27}" sibTransId="{21FF690C-F185-462D-B295-17A8BC01016B}"/>
    <dgm:cxn modelId="{5E895EE9-F678-46D1-B9FD-8B9C00D2D3C3}" type="presOf" srcId="{09EE867F-6695-4153-A3C0-2458EE98CFF3}" destId="{7DAEF7AE-01BC-4619-BFA3-9385A843BC38}" srcOrd="0" destOrd="1" presId="urn:microsoft.com/office/officeart/2005/8/layout/vList2"/>
    <dgm:cxn modelId="{C805CDF7-CDD5-4ADF-91B9-1203204F9D30}" type="presOf" srcId="{A8A82B2D-B149-4E9E-AABE-AF1B6E74DB3C}" destId="{7DAEF7AE-01BC-4619-BFA3-9385A843BC38}" srcOrd="0" destOrd="3" presId="urn:microsoft.com/office/officeart/2005/8/layout/vList2"/>
    <dgm:cxn modelId="{E64300F9-C040-447D-94EB-B2B9C559E00B}" srcId="{F5C8395D-C134-47F0-93BC-140D26C27A45}" destId="{34FEC680-498D-43A1-B5A4-0E6B97FAE76F}" srcOrd="0" destOrd="0" parTransId="{539D995E-5E30-4809-9B1F-D9D44FA020B1}" sibTransId="{B9CB079E-27FD-4179-BDE3-DA6939C6E473}"/>
    <dgm:cxn modelId="{60D4AC1D-6C24-4B38-8916-8FE261F1231F}" type="presParOf" srcId="{6BC080A4-E3CB-42C2-A353-EF7823730A90}" destId="{6E9EF123-13A1-4991-93C4-26B8A5666758}" srcOrd="0" destOrd="0" presId="urn:microsoft.com/office/officeart/2005/8/layout/vList2"/>
    <dgm:cxn modelId="{3769FAB6-0AB9-4720-8BB1-E7E7BBB6659B}" type="presParOf" srcId="{6BC080A4-E3CB-42C2-A353-EF7823730A90}" destId="{9A8F1E42-6DB0-4BA6-A24C-76B731DBA3DD}" srcOrd="1" destOrd="0" presId="urn:microsoft.com/office/officeart/2005/8/layout/vList2"/>
    <dgm:cxn modelId="{63FCDECA-8FBA-4D21-9650-2A780F6D420B}" type="presParOf" srcId="{6BC080A4-E3CB-42C2-A353-EF7823730A90}" destId="{EDE24A98-07DE-466F-B340-E424800DDDF7}" srcOrd="2" destOrd="0" presId="urn:microsoft.com/office/officeart/2005/8/layout/vList2"/>
    <dgm:cxn modelId="{F9BF09A7-2A8C-4CA3-AE83-B19561486481}" type="presParOf" srcId="{6BC080A4-E3CB-42C2-A353-EF7823730A90}" destId="{7DAEF7AE-01BC-4619-BFA3-9385A843BC38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585EABA-F525-407D-B28E-71B8482FD1DC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12244ABD-7DA2-4CB0-823F-E989FC807CBF}">
      <dgm:prSet/>
      <dgm:spPr/>
      <dgm:t>
        <a:bodyPr/>
        <a:lstStyle/>
        <a:p>
          <a:r>
            <a:rPr lang="en-US"/>
            <a:t>Single-band CW Transceiver</a:t>
          </a:r>
        </a:p>
      </dgm:t>
    </dgm:pt>
    <dgm:pt modelId="{0C788926-779A-42F5-AB11-2BCCA22374C4}" type="parTrans" cxnId="{7112EEB1-FF9A-457F-B2C8-11F6CEF3C195}">
      <dgm:prSet/>
      <dgm:spPr/>
      <dgm:t>
        <a:bodyPr/>
        <a:lstStyle/>
        <a:p>
          <a:endParaRPr lang="en-US"/>
        </a:p>
      </dgm:t>
    </dgm:pt>
    <dgm:pt modelId="{8657F5B5-DFDA-4131-8CD5-9F543D03ADA1}" type="sibTrans" cxnId="{7112EEB1-FF9A-457F-B2C8-11F6CEF3C195}">
      <dgm:prSet/>
      <dgm:spPr/>
      <dgm:t>
        <a:bodyPr/>
        <a:lstStyle/>
        <a:p>
          <a:endParaRPr lang="en-US"/>
        </a:p>
      </dgm:t>
    </dgm:pt>
    <dgm:pt modelId="{D21392BD-CE87-41C2-980C-43C5708B8522}">
      <dgm:prSet/>
      <dgm:spPr/>
      <dgm:t>
        <a:bodyPr/>
        <a:lstStyle/>
        <a:p>
          <a:r>
            <a:rPr lang="en-US"/>
            <a:t>Key</a:t>
          </a:r>
        </a:p>
      </dgm:t>
    </dgm:pt>
    <dgm:pt modelId="{72516F82-DD74-4918-963E-E036D1C82DA3}" type="parTrans" cxnId="{EE3B308D-9694-4AA1-BE1A-59970088ABE2}">
      <dgm:prSet/>
      <dgm:spPr/>
      <dgm:t>
        <a:bodyPr/>
        <a:lstStyle/>
        <a:p>
          <a:endParaRPr lang="en-US"/>
        </a:p>
      </dgm:t>
    </dgm:pt>
    <dgm:pt modelId="{5BE21A29-CDB1-4028-A3E8-D5E4825B19E0}" type="sibTrans" cxnId="{EE3B308D-9694-4AA1-BE1A-59970088ABE2}">
      <dgm:prSet/>
      <dgm:spPr/>
      <dgm:t>
        <a:bodyPr/>
        <a:lstStyle/>
        <a:p>
          <a:endParaRPr lang="en-US"/>
        </a:p>
      </dgm:t>
    </dgm:pt>
    <dgm:pt modelId="{04939D57-E2AB-4AEC-AEEB-176994FC7C3B}">
      <dgm:prSet/>
      <dgm:spPr/>
      <dgm:t>
        <a:bodyPr/>
        <a:lstStyle/>
        <a:p>
          <a:r>
            <a:rPr lang="en-US"/>
            <a:t>Speaker</a:t>
          </a:r>
        </a:p>
      </dgm:t>
    </dgm:pt>
    <dgm:pt modelId="{21D56DAD-F1A0-4DCB-B333-085CD897EC8E}" type="parTrans" cxnId="{453D6557-2F0B-4543-A299-BD6E0D749F24}">
      <dgm:prSet/>
      <dgm:spPr/>
      <dgm:t>
        <a:bodyPr/>
        <a:lstStyle/>
        <a:p>
          <a:endParaRPr lang="en-US"/>
        </a:p>
      </dgm:t>
    </dgm:pt>
    <dgm:pt modelId="{9FBE5A3F-7803-4441-90D1-371822E003CE}" type="sibTrans" cxnId="{453D6557-2F0B-4543-A299-BD6E0D749F24}">
      <dgm:prSet/>
      <dgm:spPr/>
      <dgm:t>
        <a:bodyPr/>
        <a:lstStyle/>
        <a:p>
          <a:endParaRPr lang="en-US"/>
        </a:p>
      </dgm:t>
    </dgm:pt>
    <dgm:pt modelId="{3DF082E0-E6A5-4515-93D7-F5C43A27949D}">
      <dgm:prSet/>
      <dgm:spPr/>
      <dgm:t>
        <a:bodyPr/>
        <a:lstStyle/>
        <a:p>
          <a:r>
            <a:rPr lang="en-US"/>
            <a:t>Power supply</a:t>
          </a:r>
        </a:p>
      </dgm:t>
    </dgm:pt>
    <dgm:pt modelId="{690DB257-9E7C-474E-A12A-F4ECFB7A9EF8}" type="parTrans" cxnId="{DA88F6F0-5DE1-4910-AF95-CE90C1469039}">
      <dgm:prSet/>
      <dgm:spPr/>
      <dgm:t>
        <a:bodyPr/>
        <a:lstStyle/>
        <a:p>
          <a:endParaRPr lang="en-US"/>
        </a:p>
      </dgm:t>
    </dgm:pt>
    <dgm:pt modelId="{9744FAE0-7104-4D62-AC37-3D6863E1EE19}" type="sibTrans" cxnId="{DA88F6F0-5DE1-4910-AF95-CE90C1469039}">
      <dgm:prSet/>
      <dgm:spPr/>
      <dgm:t>
        <a:bodyPr/>
        <a:lstStyle/>
        <a:p>
          <a:endParaRPr lang="en-US"/>
        </a:p>
      </dgm:t>
    </dgm:pt>
    <dgm:pt modelId="{4DCC487B-BB79-46FE-BAD5-97002835D673}">
      <dgm:prSet/>
      <dgm:spPr/>
      <dgm:t>
        <a:bodyPr/>
        <a:lstStyle/>
        <a:p>
          <a:r>
            <a:rPr lang="en-US"/>
            <a:t>Antenna</a:t>
          </a:r>
        </a:p>
      </dgm:t>
    </dgm:pt>
    <dgm:pt modelId="{325963A9-3854-4763-85F0-3DD3624A4F7A}" type="parTrans" cxnId="{56F743FC-B73A-44AE-903B-637DBD1199F4}">
      <dgm:prSet/>
      <dgm:spPr/>
      <dgm:t>
        <a:bodyPr/>
        <a:lstStyle/>
        <a:p>
          <a:endParaRPr lang="en-US"/>
        </a:p>
      </dgm:t>
    </dgm:pt>
    <dgm:pt modelId="{FAD7FF14-8491-4CF0-B36E-0FB0758D51C1}" type="sibTrans" cxnId="{56F743FC-B73A-44AE-903B-637DBD1199F4}">
      <dgm:prSet/>
      <dgm:spPr/>
      <dgm:t>
        <a:bodyPr/>
        <a:lstStyle/>
        <a:p>
          <a:endParaRPr lang="en-US"/>
        </a:p>
      </dgm:t>
    </dgm:pt>
    <dgm:pt modelId="{E22A3514-2CFE-48E9-938F-786F9AF82103}">
      <dgm:prSet/>
      <dgm:spPr/>
      <dgm:t>
        <a:bodyPr/>
        <a:lstStyle/>
        <a:p>
          <a:r>
            <a:rPr lang="en-US"/>
            <a:t>Feedline</a:t>
          </a:r>
        </a:p>
      </dgm:t>
    </dgm:pt>
    <dgm:pt modelId="{864EF1AE-AA99-44F0-9716-DD0823076BA9}" type="parTrans" cxnId="{B6672B5B-9F18-44FD-B468-17513E4522CD}">
      <dgm:prSet/>
      <dgm:spPr/>
      <dgm:t>
        <a:bodyPr/>
        <a:lstStyle/>
        <a:p>
          <a:endParaRPr lang="en-US"/>
        </a:p>
      </dgm:t>
    </dgm:pt>
    <dgm:pt modelId="{480E9AC8-B96E-4214-B12D-247A625F0775}" type="sibTrans" cxnId="{B6672B5B-9F18-44FD-B468-17513E4522CD}">
      <dgm:prSet/>
      <dgm:spPr/>
      <dgm:t>
        <a:bodyPr/>
        <a:lstStyle/>
        <a:p>
          <a:endParaRPr lang="en-US"/>
        </a:p>
      </dgm:t>
    </dgm:pt>
    <dgm:pt modelId="{4CB76871-82CA-4310-8513-8D6E251384D4}">
      <dgm:prSet/>
      <dgm:spPr/>
      <dgm:t>
        <a:bodyPr/>
        <a:lstStyle/>
        <a:p>
          <a:r>
            <a:rPr lang="en-US"/>
            <a:t>License</a:t>
          </a:r>
        </a:p>
      </dgm:t>
    </dgm:pt>
    <dgm:pt modelId="{9844190A-00B7-448E-A21D-292B0E6F68CD}" type="parTrans" cxnId="{9CDE2141-4CCA-4898-9235-0E2FE9668984}">
      <dgm:prSet/>
      <dgm:spPr/>
      <dgm:t>
        <a:bodyPr/>
        <a:lstStyle/>
        <a:p>
          <a:endParaRPr lang="en-US"/>
        </a:p>
      </dgm:t>
    </dgm:pt>
    <dgm:pt modelId="{FFF992AC-4F12-4095-AC7F-FCA1F72F3233}" type="sibTrans" cxnId="{9CDE2141-4CCA-4898-9235-0E2FE9668984}">
      <dgm:prSet/>
      <dgm:spPr/>
      <dgm:t>
        <a:bodyPr/>
        <a:lstStyle/>
        <a:p>
          <a:endParaRPr lang="en-US"/>
        </a:p>
      </dgm:t>
    </dgm:pt>
    <dgm:pt modelId="{ED27DC69-B67B-45D6-8061-5ED06E78C0FC}">
      <dgm:prSet/>
      <dgm:spPr/>
      <dgm:t>
        <a:bodyPr/>
        <a:lstStyle/>
        <a:p>
          <a:r>
            <a:rPr lang="en-US"/>
            <a:t>Logbook</a:t>
          </a:r>
        </a:p>
      </dgm:t>
    </dgm:pt>
    <dgm:pt modelId="{9B219C3D-F4BA-4DE4-B66B-68DB8D0D2975}" type="parTrans" cxnId="{5BCF5DFD-77E3-4F61-AF68-B3A428F40534}">
      <dgm:prSet/>
      <dgm:spPr/>
      <dgm:t>
        <a:bodyPr/>
        <a:lstStyle/>
        <a:p>
          <a:endParaRPr lang="en-US"/>
        </a:p>
      </dgm:t>
    </dgm:pt>
    <dgm:pt modelId="{176AB5F8-32AD-413E-9A3B-AA0886E44106}" type="sibTrans" cxnId="{5BCF5DFD-77E3-4F61-AF68-B3A428F40534}">
      <dgm:prSet/>
      <dgm:spPr/>
      <dgm:t>
        <a:bodyPr/>
        <a:lstStyle/>
        <a:p>
          <a:endParaRPr lang="en-US"/>
        </a:p>
      </dgm:t>
    </dgm:pt>
    <dgm:pt modelId="{1EE74FD2-3630-44B5-8846-5B498C18BEF6}">
      <dgm:prSet/>
      <dgm:spPr/>
      <dgm:t>
        <a:bodyPr/>
        <a:lstStyle/>
        <a:p>
          <a:r>
            <a:rPr lang="en-US"/>
            <a:t>Code lessons</a:t>
          </a:r>
        </a:p>
      </dgm:t>
    </dgm:pt>
    <dgm:pt modelId="{F7353996-41B7-424C-AE19-DFE1FF233D66}" type="parTrans" cxnId="{5365601F-5910-41FD-B751-91DE070FB92B}">
      <dgm:prSet/>
      <dgm:spPr/>
      <dgm:t>
        <a:bodyPr/>
        <a:lstStyle/>
        <a:p>
          <a:endParaRPr lang="en-US"/>
        </a:p>
      </dgm:t>
    </dgm:pt>
    <dgm:pt modelId="{DF89C167-A72B-4C3D-992E-CB0D776C838C}" type="sibTrans" cxnId="{5365601F-5910-41FD-B751-91DE070FB92B}">
      <dgm:prSet/>
      <dgm:spPr/>
      <dgm:t>
        <a:bodyPr/>
        <a:lstStyle/>
        <a:p>
          <a:endParaRPr lang="en-US"/>
        </a:p>
      </dgm:t>
    </dgm:pt>
    <dgm:pt modelId="{5A7ACC0F-03C9-4DAB-9F07-C72D5AF1FDD9}" type="pres">
      <dgm:prSet presAssocID="{4585EABA-F525-407D-B28E-71B8482FD1DC}" presName="linear" presStyleCnt="0">
        <dgm:presLayoutVars>
          <dgm:animLvl val="lvl"/>
          <dgm:resizeHandles val="exact"/>
        </dgm:presLayoutVars>
      </dgm:prSet>
      <dgm:spPr/>
    </dgm:pt>
    <dgm:pt modelId="{E6CC0F35-A599-4A1C-ABCA-D8314175641B}" type="pres">
      <dgm:prSet presAssocID="{12244ABD-7DA2-4CB0-823F-E989FC807CBF}" presName="parentText" presStyleLbl="node1" presStyleIdx="0" presStyleCnt="9">
        <dgm:presLayoutVars>
          <dgm:chMax val="0"/>
          <dgm:bulletEnabled val="1"/>
        </dgm:presLayoutVars>
      </dgm:prSet>
      <dgm:spPr/>
    </dgm:pt>
    <dgm:pt modelId="{63E3A2EF-0708-4596-A4C3-9D6E33BCED36}" type="pres">
      <dgm:prSet presAssocID="{8657F5B5-DFDA-4131-8CD5-9F543D03ADA1}" presName="spacer" presStyleCnt="0"/>
      <dgm:spPr/>
    </dgm:pt>
    <dgm:pt modelId="{2ADC3D96-D2CD-432A-BB59-1EE320F117D3}" type="pres">
      <dgm:prSet presAssocID="{D21392BD-CE87-41C2-980C-43C5708B8522}" presName="parentText" presStyleLbl="node1" presStyleIdx="1" presStyleCnt="9">
        <dgm:presLayoutVars>
          <dgm:chMax val="0"/>
          <dgm:bulletEnabled val="1"/>
        </dgm:presLayoutVars>
      </dgm:prSet>
      <dgm:spPr/>
    </dgm:pt>
    <dgm:pt modelId="{2C52CDAA-C6B1-4CFB-B369-AB4B9982930B}" type="pres">
      <dgm:prSet presAssocID="{5BE21A29-CDB1-4028-A3E8-D5E4825B19E0}" presName="spacer" presStyleCnt="0"/>
      <dgm:spPr/>
    </dgm:pt>
    <dgm:pt modelId="{255CBC03-EDA5-45EB-9A5F-3B271D0C8FB4}" type="pres">
      <dgm:prSet presAssocID="{04939D57-E2AB-4AEC-AEEB-176994FC7C3B}" presName="parentText" presStyleLbl="node1" presStyleIdx="2" presStyleCnt="9">
        <dgm:presLayoutVars>
          <dgm:chMax val="0"/>
          <dgm:bulletEnabled val="1"/>
        </dgm:presLayoutVars>
      </dgm:prSet>
      <dgm:spPr/>
    </dgm:pt>
    <dgm:pt modelId="{F6A06BEF-DFF8-4F53-8248-370D8CC2172D}" type="pres">
      <dgm:prSet presAssocID="{9FBE5A3F-7803-4441-90D1-371822E003CE}" presName="spacer" presStyleCnt="0"/>
      <dgm:spPr/>
    </dgm:pt>
    <dgm:pt modelId="{0C1F6B59-195B-488A-A075-23A6FC16D580}" type="pres">
      <dgm:prSet presAssocID="{3DF082E0-E6A5-4515-93D7-F5C43A27949D}" presName="parentText" presStyleLbl="node1" presStyleIdx="3" presStyleCnt="9">
        <dgm:presLayoutVars>
          <dgm:chMax val="0"/>
          <dgm:bulletEnabled val="1"/>
        </dgm:presLayoutVars>
      </dgm:prSet>
      <dgm:spPr/>
    </dgm:pt>
    <dgm:pt modelId="{7B0EF81E-3EBD-4079-B29E-A50CA76E8F05}" type="pres">
      <dgm:prSet presAssocID="{9744FAE0-7104-4D62-AC37-3D6863E1EE19}" presName="spacer" presStyleCnt="0"/>
      <dgm:spPr/>
    </dgm:pt>
    <dgm:pt modelId="{ED07C42A-B6D0-4A18-A575-D249A7174BAF}" type="pres">
      <dgm:prSet presAssocID="{4DCC487B-BB79-46FE-BAD5-97002835D673}" presName="parentText" presStyleLbl="node1" presStyleIdx="4" presStyleCnt="9">
        <dgm:presLayoutVars>
          <dgm:chMax val="0"/>
          <dgm:bulletEnabled val="1"/>
        </dgm:presLayoutVars>
      </dgm:prSet>
      <dgm:spPr/>
    </dgm:pt>
    <dgm:pt modelId="{D121499F-A411-4F73-AC09-2912DFA931ED}" type="pres">
      <dgm:prSet presAssocID="{FAD7FF14-8491-4CF0-B36E-0FB0758D51C1}" presName="spacer" presStyleCnt="0"/>
      <dgm:spPr/>
    </dgm:pt>
    <dgm:pt modelId="{CFD8DF92-0235-40D5-97A6-DB9943177C4F}" type="pres">
      <dgm:prSet presAssocID="{E22A3514-2CFE-48E9-938F-786F9AF82103}" presName="parentText" presStyleLbl="node1" presStyleIdx="5" presStyleCnt="9">
        <dgm:presLayoutVars>
          <dgm:chMax val="0"/>
          <dgm:bulletEnabled val="1"/>
        </dgm:presLayoutVars>
      </dgm:prSet>
      <dgm:spPr/>
    </dgm:pt>
    <dgm:pt modelId="{6F5C938E-5BC0-4F82-B604-363782A67810}" type="pres">
      <dgm:prSet presAssocID="{480E9AC8-B96E-4214-B12D-247A625F0775}" presName="spacer" presStyleCnt="0"/>
      <dgm:spPr/>
    </dgm:pt>
    <dgm:pt modelId="{206CDA9B-53FC-4233-B983-7061D3E78AFD}" type="pres">
      <dgm:prSet presAssocID="{4CB76871-82CA-4310-8513-8D6E251384D4}" presName="parentText" presStyleLbl="node1" presStyleIdx="6" presStyleCnt="9">
        <dgm:presLayoutVars>
          <dgm:chMax val="0"/>
          <dgm:bulletEnabled val="1"/>
        </dgm:presLayoutVars>
      </dgm:prSet>
      <dgm:spPr/>
    </dgm:pt>
    <dgm:pt modelId="{698C92EC-E693-49FF-8219-82798797C0F8}" type="pres">
      <dgm:prSet presAssocID="{FFF992AC-4F12-4095-AC7F-FCA1F72F3233}" presName="spacer" presStyleCnt="0"/>
      <dgm:spPr/>
    </dgm:pt>
    <dgm:pt modelId="{F7AF8A31-2EF7-4E38-A48E-F1A6DB0D2F93}" type="pres">
      <dgm:prSet presAssocID="{ED27DC69-B67B-45D6-8061-5ED06E78C0FC}" presName="parentText" presStyleLbl="node1" presStyleIdx="7" presStyleCnt="9">
        <dgm:presLayoutVars>
          <dgm:chMax val="0"/>
          <dgm:bulletEnabled val="1"/>
        </dgm:presLayoutVars>
      </dgm:prSet>
      <dgm:spPr/>
    </dgm:pt>
    <dgm:pt modelId="{C4C15319-640F-48F4-9D5C-0409B14AD792}" type="pres">
      <dgm:prSet presAssocID="{176AB5F8-32AD-413E-9A3B-AA0886E44106}" presName="spacer" presStyleCnt="0"/>
      <dgm:spPr/>
    </dgm:pt>
    <dgm:pt modelId="{CB3A3434-A19D-4052-9A52-3FBAB9BCD661}" type="pres">
      <dgm:prSet presAssocID="{1EE74FD2-3630-44B5-8846-5B498C18BEF6}" presName="parentText" presStyleLbl="node1" presStyleIdx="8" presStyleCnt="9">
        <dgm:presLayoutVars>
          <dgm:chMax val="0"/>
          <dgm:bulletEnabled val="1"/>
        </dgm:presLayoutVars>
      </dgm:prSet>
      <dgm:spPr/>
    </dgm:pt>
  </dgm:ptLst>
  <dgm:cxnLst>
    <dgm:cxn modelId="{054BF900-8E86-4FE5-807B-DEEC9D84FE75}" type="presOf" srcId="{04939D57-E2AB-4AEC-AEEB-176994FC7C3B}" destId="{255CBC03-EDA5-45EB-9A5F-3B271D0C8FB4}" srcOrd="0" destOrd="0" presId="urn:microsoft.com/office/officeart/2005/8/layout/vList2"/>
    <dgm:cxn modelId="{64FAB31A-48A0-419D-A285-860785731A43}" type="presOf" srcId="{1EE74FD2-3630-44B5-8846-5B498C18BEF6}" destId="{CB3A3434-A19D-4052-9A52-3FBAB9BCD661}" srcOrd="0" destOrd="0" presId="urn:microsoft.com/office/officeart/2005/8/layout/vList2"/>
    <dgm:cxn modelId="{5365601F-5910-41FD-B751-91DE070FB92B}" srcId="{4585EABA-F525-407D-B28E-71B8482FD1DC}" destId="{1EE74FD2-3630-44B5-8846-5B498C18BEF6}" srcOrd="8" destOrd="0" parTransId="{F7353996-41B7-424C-AE19-DFE1FF233D66}" sibTransId="{DF89C167-A72B-4C3D-992E-CB0D776C838C}"/>
    <dgm:cxn modelId="{B6672B5B-9F18-44FD-B468-17513E4522CD}" srcId="{4585EABA-F525-407D-B28E-71B8482FD1DC}" destId="{E22A3514-2CFE-48E9-938F-786F9AF82103}" srcOrd="5" destOrd="0" parTransId="{864EF1AE-AA99-44F0-9716-DD0823076BA9}" sibTransId="{480E9AC8-B96E-4214-B12D-247A625F0775}"/>
    <dgm:cxn modelId="{9CDE2141-4CCA-4898-9235-0E2FE9668984}" srcId="{4585EABA-F525-407D-B28E-71B8482FD1DC}" destId="{4CB76871-82CA-4310-8513-8D6E251384D4}" srcOrd="6" destOrd="0" parTransId="{9844190A-00B7-448E-A21D-292B0E6F68CD}" sibTransId="{FFF992AC-4F12-4095-AC7F-FCA1F72F3233}"/>
    <dgm:cxn modelId="{1E342B4C-A69E-465D-81BA-03148EA6CE23}" type="presOf" srcId="{4585EABA-F525-407D-B28E-71B8482FD1DC}" destId="{5A7ACC0F-03C9-4DAB-9F07-C72D5AF1FDD9}" srcOrd="0" destOrd="0" presId="urn:microsoft.com/office/officeart/2005/8/layout/vList2"/>
    <dgm:cxn modelId="{33057B76-11E8-41A9-B330-473A1DC9C5D1}" type="presOf" srcId="{4CB76871-82CA-4310-8513-8D6E251384D4}" destId="{206CDA9B-53FC-4233-B983-7061D3E78AFD}" srcOrd="0" destOrd="0" presId="urn:microsoft.com/office/officeart/2005/8/layout/vList2"/>
    <dgm:cxn modelId="{D6271177-BB9F-4605-A10C-BFBC0481A88F}" type="presOf" srcId="{3DF082E0-E6A5-4515-93D7-F5C43A27949D}" destId="{0C1F6B59-195B-488A-A075-23A6FC16D580}" srcOrd="0" destOrd="0" presId="urn:microsoft.com/office/officeart/2005/8/layout/vList2"/>
    <dgm:cxn modelId="{453D6557-2F0B-4543-A299-BD6E0D749F24}" srcId="{4585EABA-F525-407D-B28E-71B8482FD1DC}" destId="{04939D57-E2AB-4AEC-AEEB-176994FC7C3B}" srcOrd="2" destOrd="0" parTransId="{21D56DAD-F1A0-4DCB-B333-085CD897EC8E}" sibTransId="{9FBE5A3F-7803-4441-90D1-371822E003CE}"/>
    <dgm:cxn modelId="{5654C089-9749-4BCF-B2AE-42C2DA6800FD}" type="presOf" srcId="{12244ABD-7DA2-4CB0-823F-E989FC807CBF}" destId="{E6CC0F35-A599-4A1C-ABCA-D8314175641B}" srcOrd="0" destOrd="0" presId="urn:microsoft.com/office/officeart/2005/8/layout/vList2"/>
    <dgm:cxn modelId="{EE3B308D-9694-4AA1-BE1A-59970088ABE2}" srcId="{4585EABA-F525-407D-B28E-71B8482FD1DC}" destId="{D21392BD-CE87-41C2-980C-43C5708B8522}" srcOrd="1" destOrd="0" parTransId="{72516F82-DD74-4918-963E-E036D1C82DA3}" sibTransId="{5BE21A29-CDB1-4028-A3E8-D5E4825B19E0}"/>
    <dgm:cxn modelId="{DF23E397-A7CA-4D32-993F-605241D7B0AF}" type="presOf" srcId="{E22A3514-2CFE-48E9-938F-786F9AF82103}" destId="{CFD8DF92-0235-40D5-97A6-DB9943177C4F}" srcOrd="0" destOrd="0" presId="urn:microsoft.com/office/officeart/2005/8/layout/vList2"/>
    <dgm:cxn modelId="{B2FDF9A6-4F8F-48E3-84C7-09D01A44DC73}" type="presOf" srcId="{D21392BD-CE87-41C2-980C-43C5708B8522}" destId="{2ADC3D96-D2CD-432A-BB59-1EE320F117D3}" srcOrd="0" destOrd="0" presId="urn:microsoft.com/office/officeart/2005/8/layout/vList2"/>
    <dgm:cxn modelId="{7112EEB1-FF9A-457F-B2C8-11F6CEF3C195}" srcId="{4585EABA-F525-407D-B28E-71B8482FD1DC}" destId="{12244ABD-7DA2-4CB0-823F-E989FC807CBF}" srcOrd="0" destOrd="0" parTransId="{0C788926-779A-42F5-AB11-2BCCA22374C4}" sibTransId="{8657F5B5-DFDA-4131-8CD5-9F543D03ADA1}"/>
    <dgm:cxn modelId="{510D1DD5-DA09-420A-9F28-B5246A458E82}" type="presOf" srcId="{ED27DC69-B67B-45D6-8061-5ED06E78C0FC}" destId="{F7AF8A31-2EF7-4E38-A48E-F1A6DB0D2F93}" srcOrd="0" destOrd="0" presId="urn:microsoft.com/office/officeart/2005/8/layout/vList2"/>
    <dgm:cxn modelId="{81042CE1-7DDB-4BE1-A30A-AFDC4F4D9D4C}" type="presOf" srcId="{4DCC487B-BB79-46FE-BAD5-97002835D673}" destId="{ED07C42A-B6D0-4A18-A575-D249A7174BAF}" srcOrd="0" destOrd="0" presId="urn:microsoft.com/office/officeart/2005/8/layout/vList2"/>
    <dgm:cxn modelId="{DA88F6F0-5DE1-4910-AF95-CE90C1469039}" srcId="{4585EABA-F525-407D-B28E-71B8482FD1DC}" destId="{3DF082E0-E6A5-4515-93D7-F5C43A27949D}" srcOrd="3" destOrd="0" parTransId="{690DB257-9E7C-474E-A12A-F4ECFB7A9EF8}" sibTransId="{9744FAE0-7104-4D62-AC37-3D6863E1EE19}"/>
    <dgm:cxn modelId="{56F743FC-B73A-44AE-903B-637DBD1199F4}" srcId="{4585EABA-F525-407D-B28E-71B8482FD1DC}" destId="{4DCC487B-BB79-46FE-BAD5-97002835D673}" srcOrd="4" destOrd="0" parTransId="{325963A9-3854-4763-85F0-3DD3624A4F7A}" sibTransId="{FAD7FF14-8491-4CF0-B36E-0FB0758D51C1}"/>
    <dgm:cxn modelId="{5BCF5DFD-77E3-4F61-AF68-B3A428F40534}" srcId="{4585EABA-F525-407D-B28E-71B8482FD1DC}" destId="{ED27DC69-B67B-45D6-8061-5ED06E78C0FC}" srcOrd="7" destOrd="0" parTransId="{9B219C3D-F4BA-4DE4-B66B-68DB8D0D2975}" sibTransId="{176AB5F8-32AD-413E-9A3B-AA0886E44106}"/>
    <dgm:cxn modelId="{C58D9CB6-A4F1-4D37-B30B-E2F8BE1CF2DA}" type="presParOf" srcId="{5A7ACC0F-03C9-4DAB-9F07-C72D5AF1FDD9}" destId="{E6CC0F35-A599-4A1C-ABCA-D8314175641B}" srcOrd="0" destOrd="0" presId="urn:microsoft.com/office/officeart/2005/8/layout/vList2"/>
    <dgm:cxn modelId="{1F296E08-6D65-468F-975A-36E7289B8F4B}" type="presParOf" srcId="{5A7ACC0F-03C9-4DAB-9F07-C72D5AF1FDD9}" destId="{63E3A2EF-0708-4596-A4C3-9D6E33BCED36}" srcOrd="1" destOrd="0" presId="urn:microsoft.com/office/officeart/2005/8/layout/vList2"/>
    <dgm:cxn modelId="{69B79B36-9C98-4C36-B360-F3407CD829F9}" type="presParOf" srcId="{5A7ACC0F-03C9-4DAB-9F07-C72D5AF1FDD9}" destId="{2ADC3D96-D2CD-432A-BB59-1EE320F117D3}" srcOrd="2" destOrd="0" presId="urn:microsoft.com/office/officeart/2005/8/layout/vList2"/>
    <dgm:cxn modelId="{E4DA6344-81E3-49B8-B248-AAAADEF8B24D}" type="presParOf" srcId="{5A7ACC0F-03C9-4DAB-9F07-C72D5AF1FDD9}" destId="{2C52CDAA-C6B1-4CFB-B369-AB4B9982930B}" srcOrd="3" destOrd="0" presId="urn:microsoft.com/office/officeart/2005/8/layout/vList2"/>
    <dgm:cxn modelId="{BC4B2A4B-9FF9-42B4-B4ED-15EB7C383AC2}" type="presParOf" srcId="{5A7ACC0F-03C9-4DAB-9F07-C72D5AF1FDD9}" destId="{255CBC03-EDA5-45EB-9A5F-3B271D0C8FB4}" srcOrd="4" destOrd="0" presId="urn:microsoft.com/office/officeart/2005/8/layout/vList2"/>
    <dgm:cxn modelId="{B2A06D20-662A-44A4-97C2-25340E4C565D}" type="presParOf" srcId="{5A7ACC0F-03C9-4DAB-9F07-C72D5AF1FDD9}" destId="{F6A06BEF-DFF8-4F53-8248-370D8CC2172D}" srcOrd="5" destOrd="0" presId="urn:microsoft.com/office/officeart/2005/8/layout/vList2"/>
    <dgm:cxn modelId="{7C999268-F2E8-4017-AB3A-B9BC59C8E0D8}" type="presParOf" srcId="{5A7ACC0F-03C9-4DAB-9F07-C72D5AF1FDD9}" destId="{0C1F6B59-195B-488A-A075-23A6FC16D580}" srcOrd="6" destOrd="0" presId="urn:microsoft.com/office/officeart/2005/8/layout/vList2"/>
    <dgm:cxn modelId="{E3B918E8-48FA-42E1-B5BA-DD9F18145D2D}" type="presParOf" srcId="{5A7ACC0F-03C9-4DAB-9F07-C72D5AF1FDD9}" destId="{7B0EF81E-3EBD-4079-B29E-A50CA76E8F05}" srcOrd="7" destOrd="0" presId="urn:microsoft.com/office/officeart/2005/8/layout/vList2"/>
    <dgm:cxn modelId="{3943AAEF-4A28-4E92-9A1C-948796F1C756}" type="presParOf" srcId="{5A7ACC0F-03C9-4DAB-9F07-C72D5AF1FDD9}" destId="{ED07C42A-B6D0-4A18-A575-D249A7174BAF}" srcOrd="8" destOrd="0" presId="urn:microsoft.com/office/officeart/2005/8/layout/vList2"/>
    <dgm:cxn modelId="{10FB1470-0B67-4D77-9808-229208D011B5}" type="presParOf" srcId="{5A7ACC0F-03C9-4DAB-9F07-C72D5AF1FDD9}" destId="{D121499F-A411-4F73-AC09-2912DFA931ED}" srcOrd="9" destOrd="0" presId="urn:microsoft.com/office/officeart/2005/8/layout/vList2"/>
    <dgm:cxn modelId="{6AF6112D-1C4C-43EB-93DF-7C4ADC7A4F04}" type="presParOf" srcId="{5A7ACC0F-03C9-4DAB-9F07-C72D5AF1FDD9}" destId="{CFD8DF92-0235-40D5-97A6-DB9943177C4F}" srcOrd="10" destOrd="0" presId="urn:microsoft.com/office/officeart/2005/8/layout/vList2"/>
    <dgm:cxn modelId="{E4CA06A3-07AC-414B-8D6C-209EC323BBF3}" type="presParOf" srcId="{5A7ACC0F-03C9-4DAB-9F07-C72D5AF1FDD9}" destId="{6F5C938E-5BC0-4F82-B604-363782A67810}" srcOrd="11" destOrd="0" presId="urn:microsoft.com/office/officeart/2005/8/layout/vList2"/>
    <dgm:cxn modelId="{0E5B9F8E-6FCC-4FC9-AA34-376AC57E7D8A}" type="presParOf" srcId="{5A7ACC0F-03C9-4DAB-9F07-C72D5AF1FDD9}" destId="{206CDA9B-53FC-4233-B983-7061D3E78AFD}" srcOrd="12" destOrd="0" presId="urn:microsoft.com/office/officeart/2005/8/layout/vList2"/>
    <dgm:cxn modelId="{B173980A-8674-48D2-89D7-194A43D14FF9}" type="presParOf" srcId="{5A7ACC0F-03C9-4DAB-9F07-C72D5AF1FDD9}" destId="{698C92EC-E693-49FF-8219-82798797C0F8}" srcOrd="13" destOrd="0" presId="urn:microsoft.com/office/officeart/2005/8/layout/vList2"/>
    <dgm:cxn modelId="{C59E1880-8268-4FFA-BD51-09625AB7DA42}" type="presParOf" srcId="{5A7ACC0F-03C9-4DAB-9F07-C72D5AF1FDD9}" destId="{F7AF8A31-2EF7-4E38-A48E-F1A6DB0D2F93}" srcOrd="14" destOrd="0" presId="urn:microsoft.com/office/officeart/2005/8/layout/vList2"/>
    <dgm:cxn modelId="{973CFC65-53D1-424A-841A-C46B50E7ECF4}" type="presParOf" srcId="{5A7ACC0F-03C9-4DAB-9F07-C72D5AF1FDD9}" destId="{C4C15319-640F-48F4-9D5C-0409B14AD792}" srcOrd="15" destOrd="0" presId="urn:microsoft.com/office/officeart/2005/8/layout/vList2"/>
    <dgm:cxn modelId="{637B162F-062B-4C3D-B2AC-E845C28C106D}" type="presParOf" srcId="{5A7ACC0F-03C9-4DAB-9F07-C72D5AF1FDD9}" destId="{CB3A3434-A19D-4052-9A52-3FBAB9BCD661}" srcOrd="1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90FF1C4-CB2B-4D0F-821B-1B80F7DC3AE6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FA9AB01F-6DBD-4191-AC7A-56484A406D4B}">
      <dgm:prSet/>
      <dgm:spPr/>
      <dgm:t>
        <a:bodyPr/>
        <a:lstStyle/>
        <a:p>
          <a:r>
            <a:rPr lang="en-US"/>
            <a:t>Digital Transceiver</a:t>
          </a:r>
        </a:p>
      </dgm:t>
    </dgm:pt>
    <dgm:pt modelId="{00C0D586-D40E-4531-ADC0-5F477FB4C27D}" type="parTrans" cxnId="{166C0864-3E28-4CC2-B332-BBBAA59B6F1C}">
      <dgm:prSet/>
      <dgm:spPr/>
      <dgm:t>
        <a:bodyPr/>
        <a:lstStyle/>
        <a:p>
          <a:endParaRPr lang="en-US"/>
        </a:p>
      </dgm:t>
    </dgm:pt>
    <dgm:pt modelId="{53159E3C-28E7-4BF9-B66A-398240FE339B}" type="sibTrans" cxnId="{166C0864-3E28-4CC2-B332-BBBAA59B6F1C}">
      <dgm:prSet/>
      <dgm:spPr/>
      <dgm:t>
        <a:bodyPr/>
        <a:lstStyle/>
        <a:p>
          <a:endParaRPr lang="en-US"/>
        </a:p>
      </dgm:t>
    </dgm:pt>
    <dgm:pt modelId="{5AAE1E1C-0826-46FF-B687-A3857DA11C5F}">
      <dgm:prSet/>
      <dgm:spPr/>
      <dgm:t>
        <a:bodyPr/>
        <a:lstStyle/>
        <a:p>
          <a:r>
            <a:rPr lang="en-US"/>
            <a:t>Laptop or PC</a:t>
          </a:r>
        </a:p>
      </dgm:t>
    </dgm:pt>
    <dgm:pt modelId="{D9B66DD3-D84F-4B48-9DF4-FF9F4825C2FC}" type="parTrans" cxnId="{2366F86F-FD21-4167-89EA-D3ACCD499FD5}">
      <dgm:prSet/>
      <dgm:spPr/>
      <dgm:t>
        <a:bodyPr/>
        <a:lstStyle/>
        <a:p>
          <a:endParaRPr lang="en-US"/>
        </a:p>
      </dgm:t>
    </dgm:pt>
    <dgm:pt modelId="{5457982E-E2D7-4539-820B-B4D96AFBD14C}" type="sibTrans" cxnId="{2366F86F-FD21-4167-89EA-D3ACCD499FD5}">
      <dgm:prSet/>
      <dgm:spPr/>
      <dgm:t>
        <a:bodyPr/>
        <a:lstStyle/>
        <a:p>
          <a:endParaRPr lang="en-US"/>
        </a:p>
      </dgm:t>
    </dgm:pt>
    <dgm:pt modelId="{89097262-AE97-4AF3-A03B-49C1DEE3047A}">
      <dgm:prSet/>
      <dgm:spPr/>
      <dgm:t>
        <a:bodyPr/>
        <a:lstStyle/>
        <a:p>
          <a:r>
            <a:rPr lang="en-US"/>
            <a:t>Cables and Software</a:t>
          </a:r>
        </a:p>
      </dgm:t>
    </dgm:pt>
    <dgm:pt modelId="{9E1E430C-521D-465E-B9C0-AFEA4ABFE4E8}" type="parTrans" cxnId="{F313C0CA-607F-4FF9-A86A-BCC35836F2BE}">
      <dgm:prSet/>
      <dgm:spPr/>
      <dgm:t>
        <a:bodyPr/>
        <a:lstStyle/>
        <a:p>
          <a:endParaRPr lang="en-US"/>
        </a:p>
      </dgm:t>
    </dgm:pt>
    <dgm:pt modelId="{2F5DE969-C8F3-45D3-BC1F-1FCA3456D1A6}" type="sibTrans" cxnId="{F313C0CA-607F-4FF9-A86A-BCC35836F2BE}">
      <dgm:prSet/>
      <dgm:spPr/>
      <dgm:t>
        <a:bodyPr/>
        <a:lstStyle/>
        <a:p>
          <a:endParaRPr lang="en-US"/>
        </a:p>
      </dgm:t>
    </dgm:pt>
    <dgm:pt modelId="{E3152BD2-F5B1-45F3-99D1-B2E5B3FA15A1}">
      <dgm:prSet/>
      <dgm:spPr/>
      <dgm:t>
        <a:bodyPr/>
        <a:lstStyle/>
        <a:p>
          <a:r>
            <a:rPr lang="en-US"/>
            <a:t>Speaker</a:t>
          </a:r>
        </a:p>
      </dgm:t>
    </dgm:pt>
    <dgm:pt modelId="{23E5F466-BF81-4C88-A0DB-F3FD59BF3FD0}" type="parTrans" cxnId="{C347FB0A-B7A3-4955-A6BC-5D228FF3D92D}">
      <dgm:prSet/>
      <dgm:spPr/>
      <dgm:t>
        <a:bodyPr/>
        <a:lstStyle/>
        <a:p>
          <a:endParaRPr lang="en-US"/>
        </a:p>
      </dgm:t>
    </dgm:pt>
    <dgm:pt modelId="{09C77789-44E7-417D-A86A-571EFFAF5542}" type="sibTrans" cxnId="{C347FB0A-B7A3-4955-A6BC-5D228FF3D92D}">
      <dgm:prSet/>
      <dgm:spPr/>
      <dgm:t>
        <a:bodyPr/>
        <a:lstStyle/>
        <a:p>
          <a:endParaRPr lang="en-US"/>
        </a:p>
      </dgm:t>
    </dgm:pt>
    <dgm:pt modelId="{46ABEB16-FAFA-4DD3-A6DA-AC0DB7F0986A}">
      <dgm:prSet/>
      <dgm:spPr/>
      <dgm:t>
        <a:bodyPr/>
        <a:lstStyle/>
        <a:p>
          <a:r>
            <a:rPr lang="en-US"/>
            <a:t>Power supply</a:t>
          </a:r>
        </a:p>
      </dgm:t>
    </dgm:pt>
    <dgm:pt modelId="{5C063960-FF8D-4724-B622-E0A3AD105632}" type="parTrans" cxnId="{A4698CB1-4572-4674-837A-5EEFC468B183}">
      <dgm:prSet/>
      <dgm:spPr/>
      <dgm:t>
        <a:bodyPr/>
        <a:lstStyle/>
        <a:p>
          <a:endParaRPr lang="en-US"/>
        </a:p>
      </dgm:t>
    </dgm:pt>
    <dgm:pt modelId="{5BE2A20B-157D-4A26-BD5D-4E89DCD58743}" type="sibTrans" cxnId="{A4698CB1-4572-4674-837A-5EEFC468B183}">
      <dgm:prSet/>
      <dgm:spPr/>
      <dgm:t>
        <a:bodyPr/>
        <a:lstStyle/>
        <a:p>
          <a:endParaRPr lang="en-US"/>
        </a:p>
      </dgm:t>
    </dgm:pt>
    <dgm:pt modelId="{355D1BD2-B6C8-4B8D-967C-872D3A19334E}">
      <dgm:prSet/>
      <dgm:spPr/>
      <dgm:t>
        <a:bodyPr/>
        <a:lstStyle/>
        <a:p>
          <a:r>
            <a:rPr lang="en-US"/>
            <a:t>Antenna</a:t>
          </a:r>
        </a:p>
      </dgm:t>
    </dgm:pt>
    <dgm:pt modelId="{33A09508-2DD0-41C6-A4A4-FAE4DF994FFD}" type="parTrans" cxnId="{B8E631FC-7778-49FE-A0CC-9587F9FB8EA2}">
      <dgm:prSet/>
      <dgm:spPr/>
      <dgm:t>
        <a:bodyPr/>
        <a:lstStyle/>
        <a:p>
          <a:endParaRPr lang="en-US"/>
        </a:p>
      </dgm:t>
    </dgm:pt>
    <dgm:pt modelId="{D97ADAA1-DA05-4702-88E1-505EA83EB880}" type="sibTrans" cxnId="{B8E631FC-7778-49FE-A0CC-9587F9FB8EA2}">
      <dgm:prSet/>
      <dgm:spPr/>
      <dgm:t>
        <a:bodyPr/>
        <a:lstStyle/>
        <a:p>
          <a:endParaRPr lang="en-US"/>
        </a:p>
      </dgm:t>
    </dgm:pt>
    <dgm:pt modelId="{CF95BF67-5007-4918-8D78-CAD5E3F82A02}">
      <dgm:prSet/>
      <dgm:spPr/>
      <dgm:t>
        <a:bodyPr/>
        <a:lstStyle/>
        <a:p>
          <a:r>
            <a:rPr lang="en-US"/>
            <a:t>Feedline</a:t>
          </a:r>
        </a:p>
      </dgm:t>
    </dgm:pt>
    <dgm:pt modelId="{D6C8EEB3-FCA5-4749-BA01-A1A7D07F35C0}" type="parTrans" cxnId="{E2D74F30-BA44-4FF5-AAD5-A2C1E07574B0}">
      <dgm:prSet/>
      <dgm:spPr/>
      <dgm:t>
        <a:bodyPr/>
        <a:lstStyle/>
        <a:p>
          <a:endParaRPr lang="en-US"/>
        </a:p>
      </dgm:t>
    </dgm:pt>
    <dgm:pt modelId="{7B3F6DBB-2113-41D7-8CFD-5642BF87CA8C}" type="sibTrans" cxnId="{E2D74F30-BA44-4FF5-AAD5-A2C1E07574B0}">
      <dgm:prSet/>
      <dgm:spPr/>
      <dgm:t>
        <a:bodyPr/>
        <a:lstStyle/>
        <a:p>
          <a:endParaRPr lang="en-US"/>
        </a:p>
      </dgm:t>
    </dgm:pt>
    <dgm:pt modelId="{669930B6-C8ED-495F-901A-7591004E3CA5}">
      <dgm:prSet/>
      <dgm:spPr/>
      <dgm:t>
        <a:bodyPr/>
        <a:lstStyle/>
        <a:p>
          <a:r>
            <a:rPr lang="en-US"/>
            <a:t>License</a:t>
          </a:r>
        </a:p>
      </dgm:t>
    </dgm:pt>
    <dgm:pt modelId="{656B8FD3-0045-480B-A245-918E1A56EDF2}" type="parTrans" cxnId="{348B602E-F465-4A20-AAF6-C6A46C9E7E15}">
      <dgm:prSet/>
      <dgm:spPr/>
      <dgm:t>
        <a:bodyPr/>
        <a:lstStyle/>
        <a:p>
          <a:endParaRPr lang="en-US"/>
        </a:p>
      </dgm:t>
    </dgm:pt>
    <dgm:pt modelId="{34AFEAF9-A19E-4EA2-83C4-C0BDB05BB6A2}" type="sibTrans" cxnId="{348B602E-F465-4A20-AAF6-C6A46C9E7E15}">
      <dgm:prSet/>
      <dgm:spPr/>
      <dgm:t>
        <a:bodyPr/>
        <a:lstStyle/>
        <a:p>
          <a:endParaRPr lang="en-US"/>
        </a:p>
      </dgm:t>
    </dgm:pt>
    <dgm:pt modelId="{865E69B3-65C7-46BB-BAEA-AB0506F76517}">
      <dgm:prSet/>
      <dgm:spPr/>
      <dgm:t>
        <a:bodyPr/>
        <a:lstStyle/>
        <a:p>
          <a:r>
            <a:rPr lang="en-US"/>
            <a:t>Logbook</a:t>
          </a:r>
        </a:p>
      </dgm:t>
    </dgm:pt>
    <dgm:pt modelId="{E55C41E6-8199-46E6-BEDA-35766D55A4AB}" type="parTrans" cxnId="{C34B0E5C-CDB8-45D4-945D-4668332B3C2E}">
      <dgm:prSet/>
      <dgm:spPr/>
      <dgm:t>
        <a:bodyPr/>
        <a:lstStyle/>
        <a:p>
          <a:endParaRPr lang="en-US"/>
        </a:p>
      </dgm:t>
    </dgm:pt>
    <dgm:pt modelId="{40A3C764-8227-451E-A361-B07823AA0C31}" type="sibTrans" cxnId="{C34B0E5C-CDB8-45D4-945D-4668332B3C2E}">
      <dgm:prSet/>
      <dgm:spPr/>
      <dgm:t>
        <a:bodyPr/>
        <a:lstStyle/>
        <a:p>
          <a:endParaRPr lang="en-US"/>
        </a:p>
      </dgm:t>
    </dgm:pt>
    <dgm:pt modelId="{E095522F-06A7-46F6-8AD8-D42B0163C5F2}" type="pres">
      <dgm:prSet presAssocID="{790FF1C4-CB2B-4D0F-821B-1B80F7DC3AE6}" presName="linear" presStyleCnt="0">
        <dgm:presLayoutVars>
          <dgm:animLvl val="lvl"/>
          <dgm:resizeHandles val="exact"/>
        </dgm:presLayoutVars>
      </dgm:prSet>
      <dgm:spPr/>
    </dgm:pt>
    <dgm:pt modelId="{84E5C3FB-220A-4C35-92C9-F00B2A9563DB}" type="pres">
      <dgm:prSet presAssocID="{FA9AB01F-6DBD-4191-AC7A-56484A406D4B}" presName="parentText" presStyleLbl="node1" presStyleIdx="0" presStyleCnt="9">
        <dgm:presLayoutVars>
          <dgm:chMax val="0"/>
          <dgm:bulletEnabled val="1"/>
        </dgm:presLayoutVars>
      </dgm:prSet>
      <dgm:spPr/>
    </dgm:pt>
    <dgm:pt modelId="{C5011078-FEE3-4C12-BEC1-DA7190ADA14F}" type="pres">
      <dgm:prSet presAssocID="{53159E3C-28E7-4BF9-B66A-398240FE339B}" presName="spacer" presStyleCnt="0"/>
      <dgm:spPr/>
    </dgm:pt>
    <dgm:pt modelId="{ED65116C-CFE3-48F2-88FB-B0FC51B9A13F}" type="pres">
      <dgm:prSet presAssocID="{5AAE1E1C-0826-46FF-B687-A3857DA11C5F}" presName="parentText" presStyleLbl="node1" presStyleIdx="1" presStyleCnt="9">
        <dgm:presLayoutVars>
          <dgm:chMax val="0"/>
          <dgm:bulletEnabled val="1"/>
        </dgm:presLayoutVars>
      </dgm:prSet>
      <dgm:spPr/>
    </dgm:pt>
    <dgm:pt modelId="{12239621-D3D8-4F46-8978-E255277EBA1A}" type="pres">
      <dgm:prSet presAssocID="{5457982E-E2D7-4539-820B-B4D96AFBD14C}" presName="spacer" presStyleCnt="0"/>
      <dgm:spPr/>
    </dgm:pt>
    <dgm:pt modelId="{4ADF9E12-457F-44A0-998E-7CF200DBBC7A}" type="pres">
      <dgm:prSet presAssocID="{89097262-AE97-4AF3-A03B-49C1DEE3047A}" presName="parentText" presStyleLbl="node1" presStyleIdx="2" presStyleCnt="9">
        <dgm:presLayoutVars>
          <dgm:chMax val="0"/>
          <dgm:bulletEnabled val="1"/>
        </dgm:presLayoutVars>
      </dgm:prSet>
      <dgm:spPr/>
    </dgm:pt>
    <dgm:pt modelId="{BF9F6391-FA64-4FCF-ACB1-52B6474B49F7}" type="pres">
      <dgm:prSet presAssocID="{2F5DE969-C8F3-45D3-BC1F-1FCA3456D1A6}" presName="spacer" presStyleCnt="0"/>
      <dgm:spPr/>
    </dgm:pt>
    <dgm:pt modelId="{3D27EEEA-EE2F-4347-B77A-BF3BEED05C82}" type="pres">
      <dgm:prSet presAssocID="{E3152BD2-F5B1-45F3-99D1-B2E5B3FA15A1}" presName="parentText" presStyleLbl="node1" presStyleIdx="3" presStyleCnt="9">
        <dgm:presLayoutVars>
          <dgm:chMax val="0"/>
          <dgm:bulletEnabled val="1"/>
        </dgm:presLayoutVars>
      </dgm:prSet>
      <dgm:spPr/>
    </dgm:pt>
    <dgm:pt modelId="{E15FBBB7-3FC2-4724-BA3E-511E8F3EE618}" type="pres">
      <dgm:prSet presAssocID="{09C77789-44E7-417D-A86A-571EFFAF5542}" presName="spacer" presStyleCnt="0"/>
      <dgm:spPr/>
    </dgm:pt>
    <dgm:pt modelId="{193B1783-9A82-4E76-950A-964C47846FE5}" type="pres">
      <dgm:prSet presAssocID="{46ABEB16-FAFA-4DD3-A6DA-AC0DB7F0986A}" presName="parentText" presStyleLbl="node1" presStyleIdx="4" presStyleCnt="9">
        <dgm:presLayoutVars>
          <dgm:chMax val="0"/>
          <dgm:bulletEnabled val="1"/>
        </dgm:presLayoutVars>
      </dgm:prSet>
      <dgm:spPr/>
    </dgm:pt>
    <dgm:pt modelId="{80F01F6B-83F5-425F-B947-60D3FE193D29}" type="pres">
      <dgm:prSet presAssocID="{5BE2A20B-157D-4A26-BD5D-4E89DCD58743}" presName="spacer" presStyleCnt="0"/>
      <dgm:spPr/>
    </dgm:pt>
    <dgm:pt modelId="{CDB1A0B3-B9C5-4ED7-9A8F-A0481171E36A}" type="pres">
      <dgm:prSet presAssocID="{355D1BD2-B6C8-4B8D-967C-872D3A19334E}" presName="parentText" presStyleLbl="node1" presStyleIdx="5" presStyleCnt="9">
        <dgm:presLayoutVars>
          <dgm:chMax val="0"/>
          <dgm:bulletEnabled val="1"/>
        </dgm:presLayoutVars>
      </dgm:prSet>
      <dgm:spPr/>
    </dgm:pt>
    <dgm:pt modelId="{CA8252DF-FE95-400C-A923-B36BAE790BCC}" type="pres">
      <dgm:prSet presAssocID="{D97ADAA1-DA05-4702-88E1-505EA83EB880}" presName="spacer" presStyleCnt="0"/>
      <dgm:spPr/>
    </dgm:pt>
    <dgm:pt modelId="{1899B042-A362-440D-B9CB-6770164C9EAC}" type="pres">
      <dgm:prSet presAssocID="{CF95BF67-5007-4918-8D78-CAD5E3F82A02}" presName="parentText" presStyleLbl="node1" presStyleIdx="6" presStyleCnt="9">
        <dgm:presLayoutVars>
          <dgm:chMax val="0"/>
          <dgm:bulletEnabled val="1"/>
        </dgm:presLayoutVars>
      </dgm:prSet>
      <dgm:spPr/>
    </dgm:pt>
    <dgm:pt modelId="{CEC12C12-7654-40F1-A2CA-475D69E7ABB2}" type="pres">
      <dgm:prSet presAssocID="{7B3F6DBB-2113-41D7-8CFD-5642BF87CA8C}" presName="spacer" presStyleCnt="0"/>
      <dgm:spPr/>
    </dgm:pt>
    <dgm:pt modelId="{129F3F23-B47D-4B04-AEFD-5A0B42200D92}" type="pres">
      <dgm:prSet presAssocID="{669930B6-C8ED-495F-901A-7591004E3CA5}" presName="parentText" presStyleLbl="node1" presStyleIdx="7" presStyleCnt="9">
        <dgm:presLayoutVars>
          <dgm:chMax val="0"/>
          <dgm:bulletEnabled val="1"/>
        </dgm:presLayoutVars>
      </dgm:prSet>
      <dgm:spPr/>
    </dgm:pt>
    <dgm:pt modelId="{F4F35641-3000-4B8D-9C7D-E9DAE39A7E3D}" type="pres">
      <dgm:prSet presAssocID="{34AFEAF9-A19E-4EA2-83C4-C0BDB05BB6A2}" presName="spacer" presStyleCnt="0"/>
      <dgm:spPr/>
    </dgm:pt>
    <dgm:pt modelId="{099EBB16-D85E-4475-AD75-5EF35D2CE814}" type="pres">
      <dgm:prSet presAssocID="{865E69B3-65C7-46BB-BAEA-AB0506F76517}" presName="parentText" presStyleLbl="node1" presStyleIdx="8" presStyleCnt="9">
        <dgm:presLayoutVars>
          <dgm:chMax val="0"/>
          <dgm:bulletEnabled val="1"/>
        </dgm:presLayoutVars>
      </dgm:prSet>
      <dgm:spPr/>
    </dgm:pt>
  </dgm:ptLst>
  <dgm:cxnLst>
    <dgm:cxn modelId="{958A2C09-5313-4B42-9AFD-11E8EB5E31A7}" type="presOf" srcId="{FA9AB01F-6DBD-4191-AC7A-56484A406D4B}" destId="{84E5C3FB-220A-4C35-92C9-F00B2A9563DB}" srcOrd="0" destOrd="0" presId="urn:microsoft.com/office/officeart/2005/8/layout/vList2"/>
    <dgm:cxn modelId="{C347FB0A-B7A3-4955-A6BC-5D228FF3D92D}" srcId="{790FF1C4-CB2B-4D0F-821B-1B80F7DC3AE6}" destId="{E3152BD2-F5B1-45F3-99D1-B2E5B3FA15A1}" srcOrd="3" destOrd="0" parTransId="{23E5F466-BF81-4C88-A0DB-F3FD59BF3FD0}" sibTransId="{09C77789-44E7-417D-A86A-571EFFAF5542}"/>
    <dgm:cxn modelId="{FB816D16-3C82-4DBA-8638-0922BB60BEE8}" type="presOf" srcId="{865E69B3-65C7-46BB-BAEA-AB0506F76517}" destId="{099EBB16-D85E-4475-AD75-5EF35D2CE814}" srcOrd="0" destOrd="0" presId="urn:microsoft.com/office/officeart/2005/8/layout/vList2"/>
    <dgm:cxn modelId="{348B602E-F465-4A20-AAF6-C6A46C9E7E15}" srcId="{790FF1C4-CB2B-4D0F-821B-1B80F7DC3AE6}" destId="{669930B6-C8ED-495F-901A-7591004E3CA5}" srcOrd="7" destOrd="0" parTransId="{656B8FD3-0045-480B-A245-918E1A56EDF2}" sibTransId="{34AFEAF9-A19E-4EA2-83C4-C0BDB05BB6A2}"/>
    <dgm:cxn modelId="{E2D74F30-BA44-4FF5-AAD5-A2C1E07574B0}" srcId="{790FF1C4-CB2B-4D0F-821B-1B80F7DC3AE6}" destId="{CF95BF67-5007-4918-8D78-CAD5E3F82A02}" srcOrd="6" destOrd="0" parTransId="{D6C8EEB3-FCA5-4749-BA01-A1A7D07F35C0}" sibTransId="{7B3F6DBB-2113-41D7-8CFD-5642BF87CA8C}"/>
    <dgm:cxn modelId="{765E353B-182D-48FA-88AD-EC3D5A6FD3D7}" type="presOf" srcId="{CF95BF67-5007-4918-8D78-CAD5E3F82A02}" destId="{1899B042-A362-440D-B9CB-6770164C9EAC}" srcOrd="0" destOrd="0" presId="urn:microsoft.com/office/officeart/2005/8/layout/vList2"/>
    <dgm:cxn modelId="{C34B0E5C-CDB8-45D4-945D-4668332B3C2E}" srcId="{790FF1C4-CB2B-4D0F-821B-1B80F7DC3AE6}" destId="{865E69B3-65C7-46BB-BAEA-AB0506F76517}" srcOrd="8" destOrd="0" parTransId="{E55C41E6-8199-46E6-BEDA-35766D55A4AB}" sibTransId="{40A3C764-8227-451E-A361-B07823AA0C31}"/>
    <dgm:cxn modelId="{166C0864-3E28-4CC2-B332-BBBAA59B6F1C}" srcId="{790FF1C4-CB2B-4D0F-821B-1B80F7DC3AE6}" destId="{FA9AB01F-6DBD-4191-AC7A-56484A406D4B}" srcOrd="0" destOrd="0" parTransId="{00C0D586-D40E-4531-ADC0-5F477FB4C27D}" sibTransId="{53159E3C-28E7-4BF9-B66A-398240FE339B}"/>
    <dgm:cxn modelId="{2366F86F-FD21-4167-89EA-D3ACCD499FD5}" srcId="{790FF1C4-CB2B-4D0F-821B-1B80F7DC3AE6}" destId="{5AAE1E1C-0826-46FF-B687-A3857DA11C5F}" srcOrd="1" destOrd="0" parTransId="{D9B66DD3-D84F-4B48-9DF4-FF9F4825C2FC}" sibTransId="{5457982E-E2D7-4539-820B-B4D96AFBD14C}"/>
    <dgm:cxn modelId="{2D3AF570-CE43-44FB-9AB6-650940F4AB78}" type="presOf" srcId="{46ABEB16-FAFA-4DD3-A6DA-AC0DB7F0986A}" destId="{193B1783-9A82-4E76-950A-964C47846FE5}" srcOrd="0" destOrd="0" presId="urn:microsoft.com/office/officeart/2005/8/layout/vList2"/>
    <dgm:cxn modelId="{C5C12C91-065E-4973-B34B-38DC13538A25}" type="presOf" srcId="{E3152BD2-F5B1-45F3-99D1-B2E5B3FA15A1}" destId="{3D27EEEA-EE2F-4347-B77A-BF3BEED05C82}" srcOrd="0" destOrd="0" presId="urn:microsoft.com/office/officeart/2005/8/layout/vList2"/>
    <dgm:cxn modelId="{0AA54993-38DD-4AE1-A7AA-361977896CE3}" type="presOf" srcId="{669930B6-C8ED-495F-901A-7591004E3CA5}" destId="{129F3F23-B47D-4B04-AEFD-5A0B42200D92}" srcOrd="0" destOrd="0" presId="urn:microsoft.com/office/officeart/2005/8/layout/vList2"/>
    <dgm:cxn modelId="{C7E823AE-C1D7-4D31-A422-0F932F654BE5}" type="presOf" srcId="{355D1BD2-B6C8-4B8D-967C-872D3A19334E}" destId="{CDB1A0B3-B9C5-4ED7-9A8F-A0481171E36A}" srcOrd="0" destOrd="0" presId="urn:microsoft.com/office/officeart/2005/8/layout/vList2"/>
    <dgm:cxn modelId="{A4698CB1-4572-4674-837A-5EEFC468B183}" srcId="{790FF1C4-CB2B-4D0F-821B-1B80F7DC3AE6}" destId="{46ABEB16-FAFA-4DD3-A6DA-AC0DB7F0986A}" srcOrd="4" destOrd="0" parTransId="{5C063960-FF8D-4724-B622-E0A3AD105632}" sibTransId="{5BE2A20B-157D-4A26-BD5D-4E89DCD58743}"/>
    <dgm:cxn modelId="{23F751C8-CBE1-4A4B-B7BF-BE62B1EA8400}" type="presOf" srcId="{5AAE1E1C-0826-46FF-B687-A3857DA11C5F}" destId="{ED65116C-CFE3-48F2-88FB-B0FC51B9A13F}" srcOrd="0" destOrd="0" presId="urn:microsoft.com/office/officeart/2005/8/layout/vList2"/>
    <dgm:cxn modelId="{F313C0CA-607F-4FF9-A86A-BCC35836F2BE}" srcId="{790FF1C4-CB2B-4D0F-821B-1B80F7DC3AE6}" destId="{89097262-AE97-4AF3-A03B-49C1DEE3047A}" srcOrd="2" destOrd="0" parTransId="{9E1E430C-521D-465E-B9C0-AFEA4ABFE4E8}" sibTransId="{2F5DE969-C8F3-45D3-BC1F-1FCA3456D1A6}"/>
    <dgm:cxn modelId="{D0A220DF-98DD-4A43-9ADE-9233DFC30D7E}" type="presOf" srcId="{790FF1C4-CB2B-4D0F-821B-1B80F7DC3AE6}" destId="{E095522F-06A7-46F6-8AD8-D42B0163C5F2}" srcOrd="0" destOrd="0" presId="urn:microsoft.com/office/officeart/2005/8/layout/vList2"/>
    <dgm:cxn modelId="{33AE45EA-91B8-4CA2-BBE3-BA36207DF41F}" type="presOf" srcId="{89097262-AE97-4AF3-A03B-49C1DEE3047A}" destId="{4ADF9E12-457F-44A0-998E-7CF200DBBC7A}" srcOrd="0" destOrd="0" presId="urn:microsoft.com/office/officeart/2005/8/layout/vList2"/>
    <dgm:cxn modelId="{B8E631FC-7778-49FE-A0CC-9587F9FB8EA2}" srcId="{790FF1C4-CB2B-4D0F-821B-1B80F7DC3AE6}" destId="{355D1BD2-B6C8-4B8D-967C-872D3A19334E}" srcOrd="5" destOrd="0" parTransId="{33A09508-2DD0-41C6-A4A4-FAE4DF994FFD}" sibTransId="{D97ADAA1-DA05-4702-88E1-505EA83EB880}"/>
    <dgm:cxn modelId="{37AFD48A-36A7-41FE-A34C-2B50CC53773D}" type="presParOf" srcId="{E095522F-06A7-46F6-8AD8-D42B0163C5F2}" destId="{84E5C3FB-220A-4C35-92C9-F00B2A9563DB}" srcOrd="0" destOrd="0" presId="urn:microsoft.com/office/officeart/2005/8/layout/vList2"/>
    <dgm:cxn modelId="{8696CB83-1CA6-4CF2-9546-94B841EE04EB}" type="presParOf" srcId="{E095522F-06A7-46F6-8AD8-D42B0163C5F2}" destId="{C5011078-FEE3-4C12-BEC1-DA7190ADA14F}" srcOrd="1" destOrd="0" presId="urn:microsoft.com/office/officeart/2005/8/layout/vList2"/>
    <dgm:cxn modelId="{89DF61AE-FB5E-4B57-B2B6-7AAE360A3A4F}" type="presParOf" srcId="{E095522F-06A7-46F6-8AD8-D42B0163C5F2}" destId="{ED65116C-CFE3-48F2-88FB-B0FC51B9A13F}" srcOrd="2" destOrd="0" presId="urn:microsoft.com/office/officeart/2005/8/layout/vList2"/>
    <dgm:cxn modelId="{D6E8DC18-C16A-4072-9435-B0DD983F5D31}" type="presParOf" srcId="{E095522F-06A7-46F6-8AD8-D42B0163C5F2}" destId="{12239621-D3D8-4F46-8978-E255277EBA1A}" srcOrd="3" destOrd="0" presId="urn:microsoft.com/office/officeart/2005/8/layout/vList2"/>
    <dgm:cxn modelId="{ADC1128C-9D6B-4513-994C-7B7FFC926FCB}" type="presParOf" srcId="{E095522F-06A7-46F6-8AD8-D42B0163C5F2}" destId="{4ADF9E12-457F-44A0-998E-7CF200DBBC7A}" srcOrd="4" destOrd="0" presId="urn:microsoft.com/office/officeart/2005/8/layout/vList2"/>
    <dgm:cxn modelId="{335FF3EB-EA9F-4951-BAF7-2AC88293FAFD}" type="presParOf" srcId="{E095522F-06A7-46F6-8AD8-D42B0163C5F2}" destId="{BF9F6391-FA64-4FCF-ACB1-52B6474B49F7}" srcOrd="5" destOrd="0" presId="urn:microsoft.com/office/officeart/2005/8/layout/vList2"/>
    <dgm:cxn modelId="{351EDFB0-4810-457B-A895-A52E57426D3D}" type="presParOf" srcId="{E095522F-06A7-46F6-8AD8-D42B0163C5F2}" destId="{3D27EEEA-EE2F-4347-B77A-BF3BEED05C82}" srcOrd="6" destOrd="0" presId="urn:microsoft.com/office/officeart/2005/8/layout/vList2"/>
    <dgm:cxn modelId="{9F64903A-274D-47CB-A41E-A00440977234}" type="presParOf" srcId="{E095522F-06A7-46F6-8AD8-D42B0163C5F2}" destId="{E15FBBB7-3FC2-4724-BA3E-511E8F3EE618}" srcOrd="7" destOrd="0" presId="urn:microsoft.com/office/officeart/2005/8/layout/vList2"/>
    <dgm:cxn modelId="{4B57919D-6E78-477B-BA76-658163081610}" type="presParOf" srcId="{E095522F-06A7-46F6-8AD8-D42B0163C5F2}" destId="{193B1783-9A82-4E76-950A-964C47846FE5}" srcOrd="8" destOrd="0" presId="urn:microsoft.com/office/officeart/2005/8/layout/vList2"/>
    <dgm:cxn modelId="{2C7EF649-B926-4F99-9DB0-E0986854D79C}" type="presParOf" srcId="{E095522F-06A7-46F6-8AD8-D42B0163C5F2}" destId="{80F01F6B-83F5-425F-B947-60D3FE193D29}" srcOrd="9" destOrd="0" presId="urn:microsoft.com/office/officeart/2005/8/layout/vList2"/>
    <dgm:cxn modelId="{7E53724E-1B46-42F9-9CF0-E1F5BE5DEB6E}" type="presParOf" srcId="{E095522F-06A7-46F6-8AD8-D42B0163C5F2}" destId="{CDB1A0B3-B9C5-4ED7-9A8F-A0481171E36A}" srcOrd="10" destOrd="0" presId="urn:microsoft.com/office/officeart/2005/8/layout/vList2"/>
    <dgm:cxn modelId="{6F5F829E-A6B3-44BE-AE11-E2A852C29426}" type="presParOf" srcId="{E095522F-06A7-46F6-8AD8-D42B0163C5F2}" destId="{CA8252DF-FE95-400C-A923-B36BAE790BCC}" srcOrd="11" destOrd="0" presId="urn:microsoft.com/office/officeart/2005/8/layout/vList2"/>
    <dgm:cxn modelId="{C7718F33-01CE-48D5-BA7E-D007D074B0E0}" type="presParOf" srcId="{E095522F-06A7-46F6-8AD8-D42B0163C5F2}" destId="{1899B042-A362-440D-B9CB-6770164C9EAC}" srcOrd="12" destOrd="0" presId="urn:microsoft.com/office/officeart/2005/8/layout/vList2"/>
    <dgm:cxn modelId="{27CD25BE-D5C2-494F-A4D2-A438D24A2AE2}" type="presParOf" srcId="{E095522F-06A7-46F6-8AD8-D42B0163C5F2}" destId="{CEC12C12-7654-40F1-A2CA-475D69E7ABB2}" srcOrd="13" destOrd="0" presId="urn:microsoft.com/office/officeart/2005/8/layout/vList2"/>
    <dgm:cxn modelId="{3D1EEF15-5B68-4AC2-9408-B4B694ADFCCC}" type="presParOf" srcId="{E095522F-06A7-46F6-8AD8-D42B0163C5F2}" destId="{129F3F23-B47D-4B04-AEFD-5A0B42200D92}" srcOrd="14" destOrd="0" presId="urn:microsoft.com/office/officeart/2005/8/layout/vList2"/>
    <dgm:cxn modelId="{D4ABF26A-6E02-43E5-B92C-E28DC6438371}" type="presParOf" srcId="{E095522F-06A7-46F6-8AD8-D42B0163C5F2}" destId="{F4F35641-3000-4B8D-9C7D-E9DAE39A7E3D}" srcOrd="15" destOrd="0" presId="urn:microsoft.com/office/officeart/2005/8/layout/vList2"/>
    <dgm:cxn modelId="{1E59C450-E362-42B2-90E2-08644394A0DE}" type="presParOf" srcId="{E095522F-06A7-46F6-8AD8-D42B0163C5F2}" destId="{099EBB16-D85E-4475-AD75-5EF35D2CE814}" srcOrd="1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E028000-8C55-4153-B7BE-2958DBAC2740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7CF78C03-84A7-4541-8E73-0989B9E23AC5}">
      <dgm:prSet/>
      <dgm:spPr/>
      <dgm:t>
        <a:bodyPr/>
        <a:lstStyle/>
        <a:p>
          <a:r>
            <a:rPr lang="en-US"/>
            <a:t>Single-band Phone (Single Side Band –SSB) Transceiver</a:t>
          </a:r>
        </a:p>
      </dgm:t>
    </dgm:pt>
    <dgm:pt modelId="{E0EA233C-21E5-4C16-9263-088367FA686F}" type="parTrans" cxnId="{102A5F42-19F5-420C-A1C5-7CA5B550C2C0}">
      <dgm:prSet/>
      <dgm:spPr/>
      <dgm:t>
        <a:bodyPr/>
        <a:lstStyle/>
        <a:p>
          <a:endParaRPr lang="en-US"/>
        </a:p>
      </dgm:t>
    </dgm:pt>
    <dgm:pt modelId="{939B6B98-1FA2-44C7-BE2C-33629909A6AB}" type="sibTrans" cxnId="{102A5F42-19F5-420C-A1C5-7CA5B550C2C0}">
      <dgm:prSet/>
      <dgm:spPr/>
      <dgm:t>
        <a:bodyPr/>
        <a:lstStyle/>
        <a:p>
          <a:endParaRPr lang="en-US"/>
        </a:p>
      </dgm:t>
    </dgm:pt>
    <dgm:pt modelId="{087B432C-8732-4A8C-8711-2B0AA0A258A7}">
      <dgm:prSet/>
      <dgm:spPr/>
      <dgm:t>
        <a:bodyPr/>
        <a:lstStyle/>
        <a:p>
          <a:r>
            <a:rPr lang="en-US"/>
            <a:t>Microphone</a:t>
          </a:r>
        </a:p>
      </dgm:t>
    </dgm:pt>
    <dgm:pt modelId="{E9175042-5C7D-4A51-A139-504A56386CA4}" type="parTrans" cxnId="{AE826214-FB41-4211-B33B-9908A27779F1}">
      <dgm:prSet/>
      <dgm:spPr/>
      <dgm:t>
        <a:bodyPr/>
        <a:lstStyle/>
        <a:p>
          <a:endParaRPr lang="en-US"/>
        </a:p>
      </dgm:t>
    </dgm:pt>
    <dgm:pt modelId="{B43850C8-CDAB-4F85-934A-9D0B4DCE8C6F}" type="sibTrans" cxnId="{AE826214-FB41-4211-B33B-9908A27779F1}">
      <dgm:prSet/>
      <dgm:spPr/>
      <dgm:t>
        <a:bodyPr/>
        <a:lstStyle/>
        <a:p>
          <a:endParaRPr lang="en-US"/>
        </a:p>
      </dgm:t>
    </dgm:pt>
    <dgm:pt modelId="{B4F0382C-CAB6-4EB8-ABD3-9D60B84F26DB}">
      <dgm:prSet/>
      <dgm:spPr/>
      <dgm:t>
        <a:bodyPr/>
        <a:lstStyle/>
        <a:p>
          <a:r>
            <a:rPr lang="en-US"/>
            <a:t>Speaker</a:t>
          </a:r>
        </a:p>
      </dgm:t>
    </dgm:pt>
    <dgm:pt modelId="{275CA7ED-5DF1-4466-8D6F-C99D90216541}" type="parTrans" cxnId="{96431B84-276F-45EE-8414-E5FB6579BCF3}">
      <dgm:prSet/>
      <dgm:spPr/>
      <dgm:t>
        <a:bodyPr/>
        <a:lstStyle/>
        <a:p>
          <a:endParaRPr lang="en-US"/>
        </a:p>
      </dgm:t>
    </dgm:pt>
    <dgm:pt modelId="{DE96782A-D277-41F5-BCA4-926A73163680}" type="sibTrans" cxnId="{96431B84-276F-45EE-8414-E5FB6579BCF3}">
      <dgm:prSet/>
      <dgm:spPr/>
      <dgm:t>
        <a:bodyPr/>
        <a:lstStyle/>
        <a:p>
          <a:endParaRPr lang="en-US"/>
        </a:p>
      </dgm:t>
    </dgm:pt>
    <dgm:pt modelId="{F8F1734D-DB69-4E69-A6FC-1ED7D560EA1D}">
      <dgm:prSet/>
      <dgm:spPr/>
      <dgm:t>
        <a:bodyPr/>
        <a:lstStyle/>
        <a:p>
          <a:r>
            <a:rPr lang="en-US"/>
            <a:t>Power supply</a:t>
          </a:r>
        </a:p>
      </dgm:t>
    </dgm:pt>
    <dgm:pt modelId="{61D8F037-F593-4361-8410-4BCB7A0540B5}" type="parTrans" cxnId="{41EF684A-0E3F-40FC-8579-A61F1DDEAB0F}">
      <dgm:prSet/>
      <dgm:spPr/>
      <dgm:t>
        <a:bodyPr/>
        <a:lstStyle/>
        <a:p>
          <a:endParaRPr lang="en-US"/>
        </a:p>
      </dgm:t>
    </dgm:pt>
    <dgm:pt modelId="{829089DD-3C80-4F0E-9181-5A130EA9E190}" type="sibTrans" cxnId="{41EF684A-0E3F-40FC-8579-A61F1DDEAB0F}">
      <dgm:prSet/>
      <dgm:spPr/>
      <dgm:t>
        <a:bodyPr/>
        <a:lstStyle/>
        <a:p>
          <a:endParaRPr lang="en-US"/>
        </a:p>
      </dgm:t>
    </dgm:pt>
    <dgm:pt modelId="{7D5BE1CE-19AA-4087-8754-FC31C80E65E8}">
      <dgm:prSet/>
      <dgm:spPr/>
      <dgm:t>
        <a:bodyPr/>
        <a:lstStyle/>
        <a:p>
          <a:r>
            <a:rPr lang="en-US"/>
            <a:t>Antenna</a:t>
          </a:r>
        </a:p>
      </dgm:t>
    </dgm:pt>
    <dgm:pt modelId="{5B4F6133-197B-475F-ABA7-D01936F6984F}" type="parTrans" cxnId="{FD46784A-CD58-411D-B2F7-0D0565969F36}">
      <dgm:prSet/>
      <dgm:spPr/>
      <dgm:t>
        <a:bodyPr/>
        <a:lstStyle/>
        <a:p>
          <a:endParaRPr lang="en-US"/>
        </a:p>
      </dgm:t>
    </dgm:pt>
    <dgm:pt modelId="{6E80558C-0B1D-4BF0-A57F-2E83C6FDE75F}" type="sibTrans" cxnId="{FD46784A-CD58-411D-B2F7-0D0565969F36}">
      <dgm:prSet/>
      <dgm:spPr/>
      <dgm:t>
        <a:bodyPr/>
        <a:lstStyle/>
        <a:p>
          <a:endParaRPr lang="en-US"/>
        </a:p>
      </dgm:t>
    </dgm:pt>
    <dgm:pt modelId="{00C2FD2E-D873-4AA8-B4D7-C6E3FC863FDC}">
      <dgm:prSet/>
      <dgm:spPr/>
      <dgm:t>
        <a:bodyPr/>
        <a:lstStyle/>
        <a:p>
          <a:r>
            <a:rPr lang="en-US"/>
            <a:t>Feedline</a:t>
          </a:r>
        </a:p>
      </dgm:t>
    </dgm:pt>
    <dgm:pt modelId="{6D66A908-7173-496C-9517-B91C46E56B01}" type="parTrans" cxnId="{F6014799-1800-476A-800F-3F4BAF1AF6C1}">
      <dgm:prSet/>
      <dgm:spPr/>
      <dgm:t>
        <a:bodyPr/>
        <a:lstStyle/>
        <a:p>
          <a:endParaRPr lang="en-US"/>
        </a:p>
      </dgm:t>
    </dgm:pt>
    <dgm:pt modelId="{4B6F07DC-FBE7-4B8A-B782-C38AA32A9A60}" type="sibTrans" cxnId="{F6014799-1800-476A-800F-3F4BAF1AF6C1}">
      <dgm:prSet/>
      <dgm:spPr/>
      <dgm:t>
        <a:bodyPr/>
        <a:lstStyle/>
        <a:p>
          <a:endParaRPr lang="en-US"/>
        </a:p>
      </dgm:t>
    </dgm:pt>
    <dgm:pt modelId="{3D14B1A3-E320-46A1-B5A9-974F54E22AAD}">
      <dgm:prSet/>
      <dgm:spPr/>
      <dgm:t>
        <a:bodyPr/>
        <a:lstStyle/>
        <a:p>
          <a:r>
            <a:rPr lang="en-US"/>
            <a:t>License</a:t>
          </a:r>
        </a:p>
      </dgm:t>
    </dgm:pt>
    <dgm:pt modelId="{DA79BCE0-CC09-4090-BCD3-B7AE865D3CB3}" type="parTrans" cxnId="{E5BA2F0D-1545-46B9-BCA2-B8948B4AD02A}">
      <dgm:prSet/>
      <dgm:spPr/>
      <dgm:t>
        <a:bodyPr/>
        <a:lstStyle/>
        <a:p>
          <a:endParaRPr lang="en-US"/>
        </a:p>
      </dgm:t>
    </dgm:pt>
    <dgm:pt modelId="{DFD5EDA9-FC29-47DC-B48B-B4561494D88E}" type="sibTrans" cxnId="{E5BA2F0D-1545-46B9-BCA2-B8948B4AD02A}">
      <dgm:prSet/>
      <dgm:spPr/>
      <dgm:t>
        <a:bodyPr/>
        <a:lstStyle/>
        <a:p>
          <a:endParaRPr lang="en-US"/>
        </a:p>
      </dgm:t>
    </dgm:pt>
    <dgm:pt modelId="{6E527818-733E-4BB0-ADC3-A95B80589CA7}">
      <dgm:prSet/>
      <dgm:spPr/>
      <dgm:t>
        <a:bodyPr/>
        <a:lstStyle/>
        <a:p>
          <a:r>
            <a:rPr lang="en-US"/>
            <a:t>Logbook</a:t>
          </a:r>
        </a:p>
      </dgm:t>
    </dgm:pt>
    <dgm:pt modelId="{A3966BE9-029B-4E52-A3BD-47713684EE22}" type="parTrans" cxnId="{CBD6A1D7-6A51-41DC-8284-49BBB8A6CF89}">
      <dgm:prSet/>
      <dgm:spPr/>
      <dgm:t>
        <a:bodyPr/>
        <a:lstStyle/>
        <a:p>
          <a:endParaRPr lang="en-US"/>
        </a:p>
      </dgm:t>
    </dgm:pt>
    <dgm:pt modelId="{85351689-9CC5-4594-9F84-924B16E7DA6C}" type="sibTrans" cxnId="{CBD6A1D7-6A51-41DC-8284-49BBB8A6CF89}">
      <dgm:prSet/>
      <dgm:spPr/>
      <dgm:t>
        <a:bodyPr/>
        <a:lstStyle/>
        <a:p>
          <a:endParaRPr lang="en-US"/>
        </a:p>
      </dgm:t>
    </dgm:pt>
    <dgm:pt modelId="{56E4F2EA-2EF5-40D1-A5C6-7B6705FAEE1D}" type="pres">
      <dgm:prSet presAssocID="{DE028000-8C55-4153-B7BE-2958DBAC2740}" presName="linear" presStyleCnt="0">
        <dgm:presLayoutVars>
          <dgm:animLvl val="lvl"/>
          <dgm:resizeHandles val="exact"/>
        </dgm:presLayoutVars>
      </dgm:prSet>
      <dgm:spPr/>
    </dgm:pt>
    <dgm:pt modelId="{1B355AC9-92C3-423C-A118-350E8793F5FD}" type="pres">
      <dgm:prSet presAssocID="{7CF78C03-84A7-4541-8E73-0989B9E23AC5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4B6375DE-0FA8-468F-A219-06BB81872CE2}" type="pres">
      <dgm:prSet presAssocID="{939B6B98-1FA2-44C7-BE2C-33629909A6AB}" presName="spacer" presStyleCnt="0"/>
      <dgm:spPr/>
    </dgm:pt>
    <dgm:pt modelId="{747A0524-CAEE-4E2C-AE44-225442A9502D}" type="pres">
      <dgm:prSet presAssocID="{087B432C-8732-4A8C-8711-2B0AA0A258A7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69956C63-4AD2-4537-BF3C-56C7E493A4C5}" type="pres">
      <dgm:prSet presAssocID="{B43850C8-CDAB-4F85-934A-9D0B4DCE8C6F}" presName="spacer" presStyleCnt="0"/>
      <dgm:spPr/>
    </dgm:pt>
    <dgm:pt modelId="{044371E7-E747-4189-B996-574AAAF9424A}" type="pres">
      <dgm:prSet presAssocID="{B4F0382C-CAB6-4EB8-ABD3-9D60B84F26DB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0464E73E-7304-427E-817B-A45D93A9A84A}" type="pres">
      <dgm:prSet presAssocID="{DE96782A-D277-41F5-BCA4-926A73163680}" presName="spacer" presStyleCnt="0"/>
      <dgm:spPr/>
    </dgm:pt>
    <dgm:pt modelId="{AF7722EC-2EFE-49CC-9A10-21C53B6533F9}" type="pres">
      <dgm:prSet presAssocID="{F8F1734D-DB69-4E69-A6FC-1ED7D560EA1D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FB35D46F-DC72-4BB4-A215-E1240F7C9DB7}" type="pres">
      <dgm:prSet presAssocID="{829089DD-3C80-4F0E-9181-5A130EA9E190}" presName="spacer" presStyleCnt="0"/>
      <dgm:spPr/>
    </dgm:pt>
    <dgm:pt modelId="{CC2206D2-CA32-4E3A-A92F-33FF40F068D1}" type="pres">
      <dgm:prSet presAssocID="{7D5BE1CE-19AA-4087-8754-FC31C80E65E8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54AD4C7A-5195-4DF7-B0D2-2D1C38F3EE35}" type="pres">
      <dgm:prSet presAssocID="{6E80558C-0B1D-4BF0-A57F-2E83C6FDE75F}" presName="spacer" presStyleCnt="0"/>
      <dgm:spPr/>
    </dgm:pt>
    <dgm:pt modelId="{3193088C-1525-4142-B629-75EB4B174569}" type="pres">
      <dgm:prSet presAssocID="{00C2FD2E-D873-4AA8-B4D7-C6E3FC863FDC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09905F9D-D095-4BB9-B082-380D3815C02C}" type="pres">
      <dgm:prSet presAssocID="{4B6F07DC-FBE7-4B8A-B782-C38AA32A9A60}" presName="spacer" presStyleCnt="0"/>
      <dgm:spPr/>
    </dgm:pt>
    <dgm:pt modelId="{E63D6DF3-D894-46C7-90EB-0FB45DB1AAC6}" type="pres">
      <dgm:prSet presAssocID="{3D14B1A3-E320-46A1-B5A9-974F54E22AAD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28466122-4D9A-4BFA-8220-53F83B79D636}" type="pres">
      <dgm:prSet presAssocID="{DFD5EDA9-FC29-47DC-B48B-B4561494D88E}" presName="spacer" presStyleCnt="0"/>
      <dgm:spPr/>
    </dgm:pt>
    <dgm:pt modelId="{50B75762-B07E-40E8-AC7D-9AFDD20716CC}" type="pres">
      <dgm:prSet presAssocID="{6E527818-733E-4BB0-ADC3-A95B80589CA7}" presName="parentText" presStyleLbl="node1" presStyleIdx="7" presStyleCnt="8">
        <dgm:presLayoutVars>
          <dgm:chMax val="0"/>
          <dgm:bulletEnabled val="1"/>
        </dgm:presLayoutVars>
      </dgm:prSet>
      <dgm:spPr/>
    </dgm:pt>
  </dgm:ptLst>
  <dgm:cxnLst>
    <dgm:cxn modelId="{E5BA2F0D-1545-46B9-BCA2-B8948B4AD02A}" srcId="{DE028000-8C55-4153-B7BE-2958DBAC2740}" destId="{3D14B1A3-E320-46A1-B5A9-974F54E22AAD}" srcOrd="6" destOrd="0" parTransId="{DA79BCE0-CC09-4090-BCD3-B7AE865D3CB3}" sibTransId="{DFD5EDA9-FC29-47DC-B48B-B4561494D88E}"/>
    <dgm:cxn modelId="{AE826214-FB41-4211-B33B-9908A27779F1}" srcId="{DE028000-8C55-4153-B7BE-2958DBAC2740}" destId="{087B432C-8732-4A8C-8711-2B0AA0A258A7}" srcOrd="1" destOrd="0" parTransId="{E9175042-5C7D-4A51-A139-504A56386CA4}" sibTransId="{B43850C8-CDAB-4F85-934A-9D0B4DCE8C6F}"/>
    <dgm:cxn modelId="{9BCCFA24-18A1-44CF-980C-700E4F6425DF}" type="presOf" srcId="{00C2FD2E-D873-4AA8-B4D7-C6E3FC863FDC}" destId="{3193088C-1525-4142-B629-75EB4B174569}" srcOrd="0" destOrd="0" presId="urn:microsoft.com/office/officeart/2005/8/layout/vList2"/>
    <dgm:cxn modelId="{11511029-0633-4E70-AC4A-22FD5E2E504C}" type="presOf" srcId="{7CF78C03-84A7-4541-8E73-0989B9E23AC5}" destId="{1B355AC9-92C3-423C-A118-350E8793F5FD}" srcOrd="0" destOrd="0" presId="urn:microsoft.com/office/officeart/2005/8/layout/vList2"/>
    <dgm:cxn modelId="{102A5F42-19F5-420C-A1C5-7CA5B550C2C0}" srcId="{DE028000-8C55-4153-B7BE-2958DBAC2740}" destId="{7CF78C03-84A7-4541-8E73-0989B9E23AC5}" srcOrd="0" destOrd="0" parTransId="{E0EA233C-21E5-4C16-9263-088367FA686F}" sibTransId="{939B6B98-1FA2-44C7-BE2C-33629909A6AB}"/>
    <dgm:cxn modelId="{D907E565-10AF-440F-9368-D0CAE8DD6633}" type="presOf" srcId="{3D14B1A3-E320-46A1-B5A9-974F54E22AAD}" destId="{E63D6DF3-D894-46C7-90EB-0FB45DB1AAC6}" srcOrd="0" destOrd="0" presId="urn:microsoft.com/office/officeart/2005/8/layout/vList2"/>
    <dgm:cxn modelId="{3D269147-54B0-4948-9206-32E20D2E7A2F}" type="presOf" srcId="{6E527818-733E-4BB0-ADC3-A95B80589CA7}" destId="{50B75762-B07E-40E8-AC7D-9AFDD20716CC}" srcOrd="0" destOrd="0" presId="urn:microsoft.com/office/officeart/2005/8/layout/vList2"/>
    <dgm:cxn modelId="{41EF684A-0E3F-40FC-8579-A61F1DDEAB0F}" srcId="{DE028000-8C55-4153-B7BE-2958DBAC2740}" destId="{F8F1734D-DB69-4E69-A6FC-1ED7D560EA1D}" srcOrd="3" destOrd="0" parTransId="{61D8F037-F593-4361-8410-4BCB7A0540B5}" sibTransId="{829089DD-3C80-4F0E-9181-5A130EA9E190}"/>
    <dgm:cxn modelId="{FD46784A-CD58-411D-B2F7-0D0565969F36}" srcId="{DE028000-8C55-4153-B7BE-2958DBAC2740}" destId="{7D5BE1CE-19AA-4087-8754-FC31C80E65E8}" srcOrd="4" destOrd="0" parTransId="{5B4F6133-197B-475F-ABA7-D01936F6984F}" sibTransId="{6E80558C-0B1D-4BF0-A57F-2E83C6FDE75F}"/>
    <dgm:cxn modelId="{96431B84-276F-45EE-8414-E5FB6579BCF3}" srcId="{DE028000-8C55-4153-B7BE-2958DBAC2740}" destId="{B4F0382C-CAB6-4EB8-ABD3-9D60B84F26DB}" srcOrd="2" destOrd="0" parTransId="{275CA7ED-5DF1-4466-8D6F-C99D90216541}" sibTransId="{DE96782A-D277-41F5-BCA4-926A73163680}"/>
    <dgm:cxn modelId="{FD6E998B-2C5C-445B-937B-C7EC16A742AB}" type="presOf" srcId="{7D5BE1CE-19AA-4087-8754-FC31C80E65E8}" destId="{CC2206D2-CA32-4E3A-A92F-33FF40F068D1}" srcOrd="0" destOrd="0" presId="urn:microsoft.com/office/officeart/2005/8/layout/vList2"/>
    <dgm:cxn modelId="{B6494193-C7DD-4B52-945A-FC1EC10F22F5}" type="presOf" srcId="{F8F1734D-DB69-4E69-A6FC-1ED7D560EA1D}" destId="{AF7722EC-2EFE-49CC-9A10-21C53B6533F9}" srcOrd="0" destOrd="0" presId="urn:microsoft.com/office/officeart/2005/8/layout/vList2"/>
    <dgm:cxn modelId="{F6014799-1800-476A-800F-3F4BAF1AF6C1}" srcId="{DE028000-8C55-4153-B7BE-2958DBAC2740}" destId="{00C2FD2E-D873-4AA8-B4D7-C6E3FC863FDC}" srcOrd="5" destOrd="0" parTransId="{6D66A908-7173-496C-9517-B91C46E56B01}" sibTransId="{4B6F07DC-FBE7-4B8A-B782-C38AA32A9A60}"/>
    <dgm:cxn modelId="{587B599F-FCC7-4B30-83E7-E854211F995C}" type="presOf" srcId="{DE028000-8C55-4153-B7BE-2958DBAC2740}" destId="{56E4F2EA-2EF5-40D1-A5C6-7B6705FAEE1D}" srcOrd="0" destOrd="0" presId="urn:microsoft.com/office/officeart/2005/8/layout/vList2"/>
    <dgm:cxn modelId="{4F04DBA0-2C9F-4DB5-A15A-8FCE9DD00694}" type="presOf" srcId="{087B432C-8732-4A8C-8711-2B0AA0A258A7}" destId="{747A0524-CAEE-4E2C-AE44-225442A9502D}" srcOrd="0" destOrd="0" presId="urn:microsoft.com/office/officeart/2005/8/layout/vList2"/>
    <dgm:cxn modelId="{D2F7B6CB-762F-4993-AF6A-EDAF43DDE2C0}" type="presOf" srcId="{B4F0382C-CAB6-4EB8-ABD3-9D60B84F26DB}" destId="{044371E7-E747-4189-B996-574AAAF9424A}" srcOrd="0" destOrd="0" presId="urn:microsoft.com/office/officeart/2005/8/layout/vList2"/>
    <dgm:cxn modelId="{CBD6A1D7-6A51-41DC-8284-49BBB8A6CF89}" srcId="{DE028000-8C55-4153-B7BE-2958DBAC2740}" destId="{6E527818-733E-4BB0-ADC3-A95B80589CA7}" srcOrd="7" destOrd="0" parTransId="{A3966BE9-029B-4E52-A3BD-47713684EE22}" sibTransId="{85351689-9CC5-4594-9F84-924B16E7DA6C}"/>
    <dgm:cxn modelId="{6F7CD7D3-A3EE-4A87-B533-D291235655C3}" type="presParOf" srcId="{56E4F2EA-2EF5-40D1-A5C6-7B6705FAEE1D}" destId="{1B355AC9-92C3-423C-A118-350E8793F5FD}" srcOrd="0" destOrd="0" presId="urn:microsoft.com/office/officeart/2005/8/layout/vList2"/>
    <dgm:cxn modelId="{FCA953AB-7601-4EC2-AB9D-069E8AA5707B}" type="presParOf" srcId="{56E4F2EA-2EF5-40D1-A5C6-7B6705FAEE1D}" destId="{4B6375DE-0FA8-468F-A219-06BB81872CE2}" srcOrd="1" destOrd="0" presId="urn:microsoft.com/office/officeart/2005/8/layout/vList2"/>
    <dgm:cxn modelId="{B62498D5-DB0F-43F0-9F73-706BE558470F}" type="presParOf" srcId="{56E4F2EA-2EF5-40D1-A5C6-7B6705FAEE1D}" destId="{747A0524-CAEE-4E2C-AE44-225442A9502D}" srcOrd="2" destOrd="0" presId="urn:microsoft.com/office/officeart/2005/8/layout/vList2"/>
    <dgm:cxn modelId="{4FEBB1AF-F704-400F-878A-DD43D2705370}" type="presParOf" srcId="{56E4F2EA-2EF5-40D1-A5C6-7B6705FAEE1D}" destId="{69956C63-4AD2-4537-BF3C-56C7E493A4C5}" srcOrd="3" destOrd="0" presId="urn:microsoft.com/office/officeart/2005/8/layout/vList2"/>
    <dgm:cxn modelId="{5EF7E5A1-1377-4BC3-9CEB-D71C34298B49}" type="presParOf" srcId="{56E4F2EA-2EF5-40D1-A5C6-7B6705FAEE1D}" destId="{044371E7-E747-4189-B996-574AAAF9424A}" srcOrd="4" destOrd="0" presId="urn:microsoft.com/office/officeart/2005/8/layout/vList2"/>
    <dgm:cxn modelId="{12488C4E-1E25-4897-A400-53984EC38C53}" type="presParOf" srcId="{56E4F2EA-2EF5-40D1-A5C6-7B6705FAEE1D}" destId="{0464E73E-7304-427E-817B-A45D93A9A84A}" srcOrd="5" destOrd="0" presId="urn:microsoft.com/office/officeart/2005/8/layout/vList2"/>
    <dgm:cxn modelId="{1529E772-CA0E-42EF-84D0-56B4EEA7A5FF}" type="presParOf" srcId="{56E4F2EA-2EF5-40D1-A5C6-7B6705FAEE1D}" destId="{AF7722EC-2EFE-49CC-9A10-21C53B6533F9}" srcOrd="6" destOrd="0" presId="urn:microsoft.com/office/officeart/2005/8/layout/vList2"/>
    <dgm:cxn modelId="{FD896183-FD97-449A-8C7A-137E427D7A3E}" type="presParOf" srcId="{56E4F2EA-2EF5-40D1-A5C6-7B6705FAEE1D}" destId="{FB35D46F-DC72-4BB4-A215-E1240F7C9DB7}" srcOrd="7" destOrd="0" presId="urn:microsoft.com/office/officeart/2005/8/layout/vList2"/>
    <dgm:cxn modelId="{966DB65F-28D8-4733-B3B5-C8798996D31B}" type="presParOf" srcId="{56E4F2EA-2EF5-40D1-A5C6-7B6705FAEE1D}" destId="{CC2206D2-CA32-4E3A-A92F-33FF40F068D1}" srcOrd="8" destOrd="0" presId="urn:microsoft.com/office/officeart/2005/8/layout/vList2"/>
    <dgm:cxn modelId="{A3C2DEA0-8EC2-4EDE-A912-38988B9CAF4F}" type="presParOf" srcId="{56E4F2EA-2EF5-40D1-A5C6-7B6705FAEE1D}" destId="{54AD4C7A-5195-4DF7-B0D2-2D1C38F3EE35}" srcOrd="9" destOrd="0" presId="urn:microsoft.com/office/officeart/2005/8/layout/vList2"/>
    <dgm:cxn modelId="{F82BE36A-08D3-4744-AEAC-9B16E5AC7FCC}" type="presParOf" srcId="{56E4F2EA-2EF5-40D1-A5C6-7B6705FAEE1D}" destId="{3193088C-1525-4142-B629-75EB4B174569}" srcOrd="10" destOrd="0" presId="urn:microsoft.com/office/officeart/2005/8/layout/vList2"/>
    <dgm:cxn modelId="{56EC5FC3-45C2-4511-9F5C-551C0BE6CEE7}" type="presParOf" srcId="{56E4F2EA-2EF5-40D1-A5C6-7B6705FAEE1D}" destId="{09905F9D-D095-4BB9-B082-380D3815C02C}" srcOrd="11" destOrd="0" presId="urn:microsoft.com/office/officeart/2005/8/layout/vList2"/>
    <dgm:cxn modelId="{F030A459-9BA4-4CCD-A330-EAE4A8A81508}" type="presParOf" srcId="{56E4F2EA-2EF5-40D1-A5C6-7B6705FAEE1D}" destId="{E63D6DF3-D894-46C7-90EB-0FB45DB1AAC6}" srcOrd="12" destOrd="0" presId="urn:microsoft.com/office/officeart/2005/8/layout/vList2"/>
    <dgm:cxn modelId="{C1444608-6EDE-4B2F-A543-58F97B01F18F}" type="presParOf" srcId="{56E4F2EA-2EF5-40D1-A5C6-7B6705FAEE1D}" destId="{28466122-4D9A-4BFA-8220-53F83B79D636}" srcOrd="13" destOrd="0" presId="urn:microsoft.com/office/officeart/2005/8/layout/vList2"/>
    <dgm:cxn modelId="{79013AA9-C599-4965-A882-2D166B01CCB8}" type="presParOf" srcId="{56E4F2EA-2EF5-40D1-A5C6-7B6705FAEE1D}" destId="{50B75762-B07E-40E8-AC7D-9AFDD20716CC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75B444A-B039-43BA-911F-BB9EDFD96DDB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91FE8EB1-0AC0-4E60-B517-B16F7BF12DE6}">
      <dgm:prSet/>
      <dgm:spPr/>
      <dgm:t>
        <a:bodyPr/>
        <a:lstStyle/>
        <a:p>
          <a:r>
            <a:rPr lang="en-US"/>
            <a:t>Single Sideband Transceiver</a:t>
          </a:r>
        </a:p>
      </dgm:t>
    </dgm:pt>
    <dgm:pt modelId="{C451EE29-2672-4451-A143-55F92EE64EFC}" type="parTrans" cxnId="{8A548B1E-4C7A-4DEC-A9CF-0CFE6040A227}">
      <dgm:prSet/>
      <dgm:spPr/>
      <dgm:t>
        <a:bodyPr/>
        <a:lstStyle/>
        <a:p>
          <a:endParaRPr lang="en-US"/>
        </a:p>
      </dgm:t>
    </dgm:pt>
    <dgm:pt modelId="{9983CBBE-8B60-4C3A-A726-16DBB1699047}" type="sibTrans" cxnId="{8A548B1E-4C7A-4DEC-A9CF-0CFE6040A227}">
      <dgm:prSet/>
      <dgm:spPr/>
      <dgm:t>
        <a:bodyPr/>
        <a:lstStyle/>
        <a:p>
          <a:endParaRPr lang="en-US"/>
        </a:p>
      </dgm:t>
    </dgm:pt>
    <dgm:pt modelId="{17C5620D-BE48-4900-8DDD-CA2AA084E60D}">
      <dgm:prSet/>
      <dgm:spPr/>
      <dgm:t>
        <a:bodyPr/>
        <a:lstStyle/>
        <a:p>
          <a:r>
            <a:rPr lang="en-US"/>
            <a:t>Microphone</a:t>
          </a:r>
        </a:p>
      </dgm:t>
    </dgm:pt>
    <dgm:pt modelId="{61FB63CB-D940-4307-A027-444D8E0B1498}" type="parTrans" cxnId="{4CD4ED11-FE46-4177-91CD-6D895E89D55E}">
      <dgm:prSet/>
      <dgm:spPr/>
      <dgm:t>
        <a:bodyPr/>
        <a:lstStyle/>
        <a:p>
          <a:endParaRPr lang="en-US"/>
        </a:p>
      </dgm:t>
    </dgm:pt>
    <dgm:pt modelId="{E379FFEB-2638-415A-BBEB-ADBA251E85AC}" type="sibTrans" cxnId="{4CD4ED11-FE46-4177-91CD-6D895E89D55E}">
      <dgm:prSet/>
      <dgm:spPr/>
      <dgm:t>
        <a:bodyPr/>
        <a:lstStyle/>
        <a:p>
          <a:endParaRPr lang="en-US"/>
        </a:p>
      </dgm:t>
    </dgm:pt>
    <dgm:pt modelId="{EA9543A1-12AA-498E-8513-CEA63E50098C}">
      <dgm:prSet/>
      <dgm:spPr/>
      <dgm:t>
        <a:bodyPr/>
        <a:lstStyle/>
        <a:p>
          <a:r>
            <a:rPr lang="en-US"/>
            <a:t>Speaker</a:t>
          </a:r>
        </a:p>
      </dgm:t>
    </dgm:pt>
    <dgm:pt modelId="{47A48EA0-DB7E-419B-A015-18C1653328EC}" type="parTrans" cxnId="{FBFD0724-9F69-4EEE-B683-6D944218509E}">
      <dgm:prSet/>
      <dgm:spPr/>
      <dgm:t>
        <a:bodyPr/>
        <a:lstStyle/>
        <a:p>
          <a:endParaRPr lang="en-US"/>
        </a:p>
      </dgm:t>
    </dgm:pt>
    <dgm:pt modelId="{F670BFA2-C34F-449E-88A7-2ED31426FE5C}" type="sibTrans" cxnId="{FBFD0724-9F69-4EEE-B683-6D944218509E}">
      <dgm:prSet/>
      <dgm:spPr/>
      <dgm:t>
        <a:bodyPr/>
        <a:lstStyle/>
        <a:p>
          <a:endParaRPr lang="en-US"/>
        </a:p>
      </dgm:t>
    </dgm:pt>
    <dgm:pt modelId="{48B5A418-6D62-4FC1-BAAE-DA93DE896B6F}">
      <dgm:prSet/>
      <dgm:spPr/>
      <dgm:t>
        <a:bodyPr/>
        <a:lstStyle/>
        <a:p>
          <a:r>
            <a:rPr lang="en-US"/>
            <a:t>Power supply</a:t>
          </a:r>
        </a:p>
      </dgm:t>
    </dgm:pt>
    <dgm:pt modelId="{47D964EE-98F6-4340-B57D-F3F9C7F376FA}" type="parTrans" cxnId="{3EB44F01-3C63-4874-822F-46BEFAB1A9FD}">
      <dgm:prSet/>
      <dgm:spPr/>
      <dgm:t>
        <a:bodyPr/>
        <a:lstStyle/>
        <a:p>
          <a:endParaRPr lang="en-US"/>
        </a:p>
      </dgm:t>
    </dgm:pt>
    <dgm:pt modelId="{7B6CFCC3-C5D7-4F59-947F-1F00C9BEAA32}" type="sibTrans" cxnId="{3EB44F01-3C63-4874-822F-46BEFAB1A9FD}">
      <dgm:prSet/>
      <dgm:spPr/>
      <dgm:t>
        <a:bodyPr/>
        <a:lstStyle/>
        <a:p>
          <a:endParaRPr lang="en-US"/>
        </a:p>
      </dgm:t>
    </dgm:pt>
    <dgm:pt modelId="{7DF675E0-B6D9-4B56-9780-273E6EAA97DF}">
      <dgm:prSet/>
      <dgm:spPr/>
      <dgm:t>
        <a:bodyPr/>
        <a:lstStyle/>
        <a:p>
          <a:r>
            <a:rPr lang="en-US"/>
            <a:t>Antenna</a:t>
          </a:r>
        </a:p>
      </dgm:t>
    </dgm:pt>
    <dgm:pt modelId="{8E7294FD-3B7D-4CE1-8A9F-9DD65F296241}" type="parTrans" cxnId="{5FE17956-660D-42B5-9599-A24403AFD6F6}">
      <dgm:prSet/>
      <dgm:spPr/>
      <dgm:t>
        <a:bodyPr/>
        <a:lstStyle/>
        <a:p>
          <a:endParaRPr lang="en-US"/>
        </a:p>
      </dgm:t>
    </dgm:pt>
    <dgm:pt modelId="{4C4B7DAB-7889-4F8E-80A6-074245C7012E}" type="sibTrans" cxnId="{5FE17956-660D-42B5-9599-A24403AFD6F6}">
      <dgm:prSet/>
      <dgm:spPr/>
      <dgm:t>
        <a:bodyPr/>
        <a:lstStyle/>
        <a:p>
          <a:endParaRPr lang="en-US"/>
        </a:p>
      </dgm:t>
    </dgm:pt>
    <dgm:pt modelId="{03797647-4E55-486C-9049-B49F101E01C7}">
      <dgm:prSet/>
      <dgm:spPr/>
      <dgm:t>
        <a:bodyPr/>
        <a:lstStyle/>
        <a:p>
          <a:r>
            <a:rPr lang="en-US"/>
            <a:t>Feedline</a:t>
          </a:r>
        </a:p>
      </dgm:t>
    </dgm:pt>
    <dgm:pt modelId="{601D9A78-4855-4307-B6F5-853511B2DD6C}" type="parTrans" cxnId="{00A6A1EE-30CB-42DD-8C37-229FFE4594BC}">
      <dgm:prSet/>
      <dgm:spPr/>
      <dgm:t>
        <a:bodyPr/>
        <a:lstStyle/>
        <a:p>
          <a:endParaRPr lang="en-US"/>
        </a:p>
      </dgm:t>
    </dgm:pt>
    <dgm:pt modelId="{265CB81C-3F63-4011-87C9-FEE7DD886905}" type="sibTrans" cxnId="{00A6A1EE-30CB-42DD-8C37-229FFE4594BC}">
      <dgm:prSet/>
      <dgm:spPr/>
      <dgm:t>
        <a:bodyPr/>
        <a:lstStyle/>
        <a:p>
          <a:endParaRPr lang="en-US"/>
        </a:p>
      </dgm:t>
    </dgm:pt>
    <dgm:pt modelId="{5515C767-34EB-4089-8C97-FECBC0568BF5}">
      <dgm:prSet/>
      <dgm:spPr/>
      <dgm:t>
        <a:bodyPr/>
        <a:lstStyle/>
        <a:p>
          <a:r>
            <a:rPr lang="en-US"/>
            <a:t>License</a:t>
          </a:r>
        </a:p>
      </dgm:t>
    </dgm:pt>
    <dgm:pt modelId="{8BF1DAA7-6403-4971-9896-7C941604E583}" type="parTrans" cxnId="{12060143-B38E-4455-8BFF-9B7F47CE258B}">
      <dgm:prSet/>
      <dgm:spPr/>
      <dgm:t>
        <a:bodyPr/>
        <a:lstStyle/>
        <a:p>
          <a:endParaRPr lang="en-US"/>
        </a:p>
      </dgm:t>
    </dgm:pt>
    <dgm:pt modelId="{56D25F94-34CB-4493-B020-8A45647A0042}" type="sibTrans" cxnId="{12060143-B38E-4455-8BFF-9B7F47CE258B}">
      <dgm:prSet/>
      <dgm:spPr/>
      <dgm:t>
        <a:bodyPr/>
        <a:lstStyle/>
        <a:p>
          <a:endParaRPr lang="en-US"/>
        </a:p>
      </dgm:t>
    </dgm:pt>
    <dgm:pt modelId="{E626B41F-ED32-40A5-A5CC-1415A5998EE6}">
      <dgm:prSet/>
      <dgm:spPr/>
      <dgm:t>
        <a:bodyPr/>
        <a:lstStyle/>
        <a:p>
          <a:r>
            <a:rPr lang="en-US"/>
            <a:t>Logbook</a:t>
          </a:r>
        </a:p>
      </dgm:t>
    </dgm:pt>
    <dgm:pt modelId="{EB629201-9818-41FD-B61A-BF19B886E4D1}" type="parTrans" cxnId="{6EFA7470-849A-41E4-B385-B24601F48811}">
      <dgm:prSet/>
      <dgm:spPr/>
      <dgm:t>
        <a:bodyPr/>
        <a:lstStyle/>
        <a:p>
          <a:endParaRPr lang="en-US"/>
        </a:p>
      </dgm:t>
    </dgm:pt>
    <dgm:pt modelId="{83765071-75C0-437A-86CA-67F197E70A80}" type="sibTrans" cxnId="{6EFA7470-849A-41E4-B385-B24601F48811}">
      <dgm:prSet/>
      <dgm:spPr/>
      <dgm:t>
        <a:bodyPr/>
        <a:lstStyle/>
        <a:p>
          <a:endParaRPr lang="en-US"/>
        </a:p>
      </dgm:t>
    </dgm:pt>
    <dgm:pt modelId="{2073A0A3-5A1D-440D-836F-1FE78536FBB1}" type="pres">
      <dgm:prSet presAssocID="{175B444A-B039-43BA-911F-BB9EDFD96DDB}" presName="linear" presStyleCnt="0">
        <dgm:presLayoutVars>
          <dgm:animLvl val="lvl"/>
          <dgm:resizeHandles val="exact"/>
        </dgm:presLayoutVars>
      </dgm:prSet>
      <dgm:spPr/>
    </dgm:pt>
    <dgm:pt modelId="{C8D1CE4C-8A91-4B69-9C14-2AF699EA9A39}" type="pres">
      <dgm:prSet presAssocID="{91FE8EB1-0AC0-4E60-B517-B16F7BF12DE6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D642F79C-A8A0-4554-A869-598FAE1A279D}" type="pres">
      <dgm:prSet presAssocID="{9983CBBE-8B60-4C3A-A726-16DBB1699047}" presName="spacer" presStyleCnt="0"/>
      <dgm:spPr/>
    </dgm:pt>
    <dgm:pt modelId="{25DE5E85-A9F7-4E30-A961-2593120CF2B0}" type="pres">
      <dgm:prSet presAssocID="{17C5620D-BE48-4900-8DDD-CA2AA084E60D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B009E051-36BD-4E8F-97CC-0EC7630830AE}" type="pres">
      <dgm:prSet presAssocID="{E379FFEB-2638-415A-BBEB-ADBA251E85AC}" presName="spacer" presStyleCnt="0"/>
      <dgm:spPr/>
    </dgm:pt>
    <dgm:pt modelId="{6462B210-581E-47AC-9467-418FC630E97D}" type="pres">
      <dgm:prSet presAssocID="{EA9543A1-12AA-498E-8513-CEA63E50098C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7D18C817-5D59-4A0C-9D63-17BB01E2B79F}" type="pres">
      <dgm:prSet presAssocID="{F670BFA2-C34F-449E-88A7-2ED31426FE5C}" presName="spacer" presStyleCnt="0"/>
      <dgm:spPr/>
    </dgm:pt>
    <dgm:pt modelId="{6EF9BBCB-7F78-4832-9546-5A0F34A313A9}" type="pres">
      <dgm:prSet presAssocID="{48B5A418-6D62-4FC1-BAAE-DA93DE896B6F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BE3A73C1-94F6-4203-BEB7-EEE0A6A776A6}" type="pres">
      <dgm:prSet presAssocID="{7B6CFCC3-C5D7-4F59-947F-1F00C9BEAA32}" presName="spacer" presStyleCnt="0"/>
      <dgm:spPr/>
    </dgm:pt>
    <dgm:pt modelId="{08D544D6-6AA6-4F9A-96E5-997AB1B3C6CC}" type="pres">
      <dgm:prSet presAssocID="{7DF675E0-B6D9-4B56-9780-273E6EAA97DF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6846A5B0-28BD-4374-A732-4994458AD55A}" type="pres">
      <dgm:prSet presAssocID="{4C4B7DAB-7889-4F8E-80A6-074245C7012E}" presName="spacer" presStyleCnt="0"/>
      <dgm:spPr/>
    </dgm:pt>
    <dgm:pt modelId="{ECC75B8F-67CF-4129-9EAF-412136FCAB82}" type="pres">
      <dgm:prSet presAssocID="{03797647-4E55-486C-9049-B49F101E01C7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72477B45-73B1-42C0-882A-A3A04A380677}" type="pres">
      <dgm:prSet presAssocID="{265CB81C-3F63-4011-87C9-FEE7DD886905}" presName="spacer" presStyleCnt="0"/>
      <dgm:spPr/>
    </dgm:pt>
    <dgm:pt modelId="{8D31B522-FBF7-4AF2-A2E9-E773A49AD16D}" type="pres">
      <dgm:prSet presAssocID="{5515C767-34EB-4089-8C97-FECBC0568BF5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6C53D91E-55D8-43CB-B83E-5F0EEFE75441}" type="pres">
      <dgm:prSet presAssocID="{56D25F94-34CB-4493-B020-8A45647A0042}" presName="spacer" presStyleCnt="0"/>
      <dgm:spPr/>
    </dgm:pt>
    <dgm:pt modelId="{6377B24F-87DF-48AF-9E28-CCF951483472}" type="pres">
      <dgm:prSet presAssocID="{E626B41F-ED32-40A5-A5CC-1415A5998EE6}" presName="parentText" presStyleLbl="node1" presStyleIdx="7" presStyleCnt="8">
        <dgm:presLayoutVars>
          <dgm:chMax val="0"/>
          <dgm:bulletEnabled val="1"/>
        </dgm:presLayoutVars>
      </dgm:prSet>
      <dgm:spPr/>
    </dgm:pt>
  </dgm:ptLst>
  <dgm:cxnLst>
    <dgm:cxn modelId="{3EB44F01-3C63-4874-822F-46BEFAB1A9FD}" srcId="{175B444A-B039-43BA-911F-BB9EDFD96DDB}" destId="{48B5A418-6D62-4FC1-BAAE-DA93DE896B6F}" srcOrd="3" destOrd="0" parTransId="{47D964EE-98F6-4340-B57D-F3F9C7F376FA}" sibTransId="{7B6CFCC3-C5D7-4F59-947F-1F00C9BEAA32}"/>
    <dgm:cxn modelId="{4CD4ED11-FE46-4177-91CD-6D895E89D55E}" srcId="{175B444A-B039-43BA-911F-BB9EDFD96DDB}" destId="{17C5620D-BE48-4900-8DDD-CA2AA084E60D}" srcOrd="1" destOrd="0" parTransId="{61FB63CB-D940-4307-A027-444D8E0B1498}" sibTransId="{E379FFEB-2638-415A-BBEB-ADBA251E85AC}"/>
    <dgm:cxn modelId="{9DB87F14-8D88-43A0-9155-D4D7A63A0A7F}" type="presOf" srcId="{E626B41F-ED32-40A5-A5CC-1415A5998EE6}" destId="{6377B24F-87DF-48AF-9E28-CCF951483472}" srcOrd="0" destOrd="0" presId="urn:microsoft.com/office/officeart/2005/8/layout/vList2"/>
    <dgm:cxn modelId="{8A548B1E-4C7A-4DEC-A9CF-0CFE6040A227}" srcId="{175B444A-B039-43BA-911F-BB9EDFD96DDB}" destId="{91FE8EB1-0AC0-4E60-B517-B16F7BF12DE6}" srcOrd="0" destOrd="0" parTransId="{C451EE29-2672-4451-A143-55F92EE64EFC}" sibTransId="{9983CBBE-8B60-4C3A-A726-16DBB1699047}"/>
    <dgm:cxn modelId="{D0AB311F-5B41-48C0-A76C-2D580FA35195}" type="presOf" srcId="{48B5A418-6D62-4FC1-BAAE-DA93DE896B6F}" destId="{6EF9BBCB-7F78-4832-9546-5A0F34A313A9}" srcOrd="0" destOrd="0" presId="urn:microsoft.com/office/officeart/2005/8/layout/vList2"/>
    <dgm:cxn modelId="{FBFD0724-9F69-4EEE-B683-6D944218509E}" srcId="{175B444A-B039-43BA-911F-BB9EDFD96DDB}" destId="{EA9543A1-12AA-498E-8513-CEA63E50098C}" srcOrd="2" destOrd="0" parTransId="{47A48EA0-DB7E-419B-A015-18C1653328EC}" sibTransId="{F670BFA2-C34F-449E-88A7-2ED31426FE5C}"/>
    <dgm:cxn modelId="{12060143-B38E-4455-8BFF-9B7F47CE258B}" srcId="{175B444A-B039-43BA-911F-BB9EDFD96DDB}" destId="{5515C767-34EB-4089-8C97-FECBC0568BF5}" srcOrd="6" destOrd="0" parTransId="{8BF1DAA7-6403-4971-9896-7C941604E583}" sibTransId="{56D25F94-34CB-4493-B020-8A45647A0042}"/>
    <dgm:cxn modelId="{6EFA7470-849A-41E4-B385-B24601F48811}" srcId="{175B444A-B039-43BA-911F-BB9EDFD96DDB}" destId="{E626B41F-ED32-40A5-A5CC-1415A5998EE6}" srcOrd="7" destOrd="0" parTransId="{EB629201-9818-41FD-B61A-BF19B886E4D1}" sibTransId="{83765071-75C0-437A-86CA-67F197E70A80}"/>
    <dgm:cxn modelId="{5FE17956-660D-42B5-9599-A24403AFD6F6}" srcId="{175B444A-B039-43BA-911F-BB9EDFD96DDB}" destId="{7DF675E0-B6D9-4B56-9780-273E6EAA97DF}" srcOrd="4" destOrd="0" parTransId="{8E7294FD-3B7D-4CE1-8A9F-9DD65F296241}" sibTransId="{4C4B7DAB-7889-4F8E-80A6-074245C7012E}"/>
    <dgm:cxn modelId="{69DD0882-14BE-46B2-91B2-6ABB2BFD1B8E}" type="presOf" srcId="{03797647-4E55-486C-9049-B49F101E01C7}" destId="{ECC75B8F-67CF-4129-9EAF-412136FCAB82}" srcOrd="0" destOrd="0" presId="urn:microsoft.com/office/officeart/2005/8/layout/vList2"/>
    <dgm:cxn modelId="{F97D2383-DA78-4973-B264-3BF8B5389ED2}" type="presOf" srcId="{17C5620D-BE48-4900-8DDD-CA2AA084E60D}" destId="{25DE5E85-A9F7-4E30-A961-2593120CF2B0}" srcOrd="0" destOrd="0" presId="urn:microsoft.com/office/officeart/2005/8/layout/vList2"/>
    <dgm:cxn modelId="{FE5DC49C-1769-41DE-98FE-DEEE391B1E3D}" type="presOf" srcId="{175B444A-B039-43BA-911F-BB9EDFD96DDB}" destId="{2073A0A3-5A1D-440D-836F-1FE78536FBB1}" srcOrd="0" destOrd="0" presId="urn:microsoft.com/office/officeart/2005/8/layout/vList2"/>
    <dgm:cxn modelId="{9DA03CA3-2B47-4566-ABE8-8D560833369A}" type="presOf" srcId="{91FE8EB1-0AC0-4E60-B517-B16F7BF12DE6}" destId="{C8D1CE4C-8A91-4B69-9C14-2AF699EA9A39}" srcOrd="0" destOrd="0" presId="urn:microsoft.com/office/officeart/2005/8/layout/vList2"/>
    <dgm:cxn modelId="{71A021B1-9D9A-4161-9860-44DE7657B60C}" type="presOf" srcId="{7DF675E0-B6D9-4B56-9780-273E6EAA97DF}" destId="{08D544D6-6AA6-4F9A-96E5-997AB1B3C6CC}" srcOrd="0" destOrd="0" presId="urn:microsoft.com/office/officeart/2005/8/layout/vList2"/>
    <dgm:cxn modelId="{93CA26BA-F2A3-4A7E-BEB5-A16D9E5E114F}" type="presOf" srcId="{EA9543A1-12AA-498E-8513-CEA63E50098C}" destId="{6462B210-581E-47AC-9467-418FC630E97D}" srcOrd="0" destOrd="0" presId="urn:microsoft.com/office/officeart/2005/8/layout/vList2"/>
    <dgm:cxn modelId="{53AA3BBD-4CE0-4DF0-9CB9-8E680D92E128}" type="presOf" srcId="{5515C767-34EB-4089-8C97-FECBC0568BF5}" destId="{8D31B522-FBF7-4AF2-A2E9-E773A49AD16D}" srcOrd="0" destOrd="0" presId="urn:microsoft.com/office/officeart/2005/8/layout/vList2"/>
    <dgm:cxn modelId="{00A6A1EE-30CB-42DD-8C37-229FFE4594BC}" srcId="{175B444A-B039-43BA-911F-BB9EDFD96DDB}" destId="{03797647-4E55-486C-9049-B49F101E01C7}" srcOrd="5" destOrd="0" parTransId="{601D9A78-4855-4307-B6F5-853511B2DD6C}" sibTransId="{265CB81C-3F63-4011-87C9-FEE7DD886905}"/>
    <dgm:cxn modelId="{62A15C8E-1683-4F80-B514-56D9D6A2838C}" type="presParOf" srcId="{2073A0A3-5A1D-440D-836F-1FE78536FBB1}" destId="{C8D1CE4C-8A91-4B69-9C14-2AF699EA9A39}" srcOrd="0" destOrd="0" presId="urn:microsoft.com/office/officeart/2005/8/layout/vList2"/>
    <dgm:cxn modelId="{C3D907B3-9094-4E00-A536-944D83C6A190}" type="presParOf" srcId="{2073A0A3-5A1D-440D-836F-1FE78536FBB1}" destId="{D642F79C-A8A0-4554-A869-598FAE1A279D}" srcOrd="1" destOrd="0" presId="urn:microsoft.com/office/officeart/2005/8/layout/vList2"/>
    <dgm:cxn modelId="{27BF3526-C4D3-4DEF-9ECB-A2E101B0B3CD}" type="presParOf" srcId="{2073A0A3-5A1D-440D-836F-1FE78536FBB1}" destId="{25DE5E85-A9F7-4E30-A961-2593120CF2B0}" srcOrd="2" destOrd="0" presId="urn:microsoft.com/office/officeart/2005/8/layout/vList2"/>
    <dgm:cxn modelId="{233C0695-A893-4781-B234-7EC0F2F5FBF4}" type="presParOf" srcId="{2073A0A3-5A1D-440D-836F-1FE78536FBB1}" destId="{B009E051-36BD-4E8F-97CC-0EC7630830AE}" srcOrd="3" destOrd="0" presId="urn:microsoft.com/office/officeart/2005/8/layout/vList2"/>
    <dgm:cxn modelId="{8A3F1C39-5AE9-4C65-8ED8-80E515F4ABF5}" type="presParOf" srcId="{2073A0A3-5A1D-440D-836F-1FE78536FBB1}" destId="{6462B210-581E-47AC-9467-418FC630E97D}" srcOrd="4" destOrd="0" presId="urn:microsoft.com/office/officeart/2005/8/layout/vList2"/>
    <dgm:cxn modelId="{CD19CFDD-16CF-40C1-8C0C-1876045C164D}" type="presParOf" srcId="{2073A0A3-5A1D-440D-836F-1FE78536FBB1}" destId="{7D18C817-5D59-4A0C-9D63-17BB01E2B79F}" srcOrd="5" destOrd="0" presId="urn:microsoft.com/office/officeart/2005/8/layout/vList2"/>
    <dgm:cxn modelId="{17C950EA-10FA-4627-912E-9A423AAD1A7F}" type="presParOf" srcId="{2073A0A3-5A1D-440D-836F-1FE78536FBB1}" destId="{6EF9BBCB-7F78-4832-9546-5A0F34A313A9}" srcOrd="6" destOrd="0" presId="urn:microsoft.com/office/officeart/2005/8/layout/vList2"/>
    <dgm:cxn modelId="{FB68C006-F19B-4A61-86E8-913F2EF2B193}" type="presParOf" srcId="{2073A0A3-5A1D-440D-836F-1FE78536FBB1}" destId="{BE3A73C1-94F6-4203-BEB7-EEE0A6A776A6}" srcOrd="7" destOrd="0" presId="urn:microsoft.com/office/officeart/2005/8/layout/vList2"/>
    <dgm:cxn modelId="{3650B24A-FAEC-4513-BE35-B6CD7B790804}" type="presParOf" srcId="{2073A0A3-5A1D-440D-836F-1FE78536FBB1}" destId="{08D544D6-6AA6-4F9A-96E5-997AB1B3C6CC}" srcOrd="8" destOrd="0" presId="urn:microsoft.com/office/officeart/2005/8/layout/vList2"/>
    <dgm:cxn modelId="{8481CC16-9972-49E8-940E-E60544DA1F0C}" type="presParOf" srcId="{2073A0A3-5A1D-440D-836F-1FE78536FBB1}" destId="{6846A5B0-28BD-4374-A732-4994458AD55A}" srcOrd="9" destOrd="0" presId="urn:microsoft.com/office/officeart/2005/8/layout/vList2"/>
    <dgm:cxn modelId="{CD4EE033-9F38-407C-B724-5A967132CC3B}" type="presParOf" srcId="{2073A0A3-5A1D-440D-836F-1FE78536FBB1}" destId="{ECC75B8F-67CF-4129-9EAF-412136FCAB82}" srcOrd="10" destOrd="0" presId="urn:microsoft.com/office/officeart/2005/8/layout/vList2"/>
    <dgm:cxn modelId="{45B16B16-307A-4B96-B1DA-DA50B75A11D8}" type="presParOf" srcId="{2073A0A3-5A1D-440D-836F-1FE78536FBB1}" destId="{72477B45-73B1-42C0-882A-A3A04A380677}" srcOrd="11" destOrd="0" presId="urn:microsoft.com/office/officeart/2005/8/layout/vList2"/>
    <dgm:cxn modelId="{B9286BF3-0DEE-4CC5-9AF7-3B1239366D36}" type="presParOf" srcId="{2073A0A3-5A1D-440D-836F-1FE78536FBB1}" destId="{8D31B522-FBF7-4AF2-A2E9-E773A49AD16D}" srcOrd="12" destOrd="0" presId="urn:microsoft.com/office/officeart/2005/8/layout/vList2"/>
    <dgm:cxn modelId="{21827471-AB07-407A-8C31-46D3BC75F75F}" type="presParOf" srcId="{2073A0A3-5A1D-440D-836F-1FE78536FBB1}" destId="{6C53D91E-55D8-43CB-B83E-5F0EEFE75441}" srcOrd="13" destOrd="0" presId="urn:microsoft.com/office/officeart/2005/8/layout/vList2"/>
    <dgm:cxn modelId="{B5A097DB-B135-41A5-B33E-D9D6D482E430}" type="presParOf" srcId="{2073A0A3-5A1D-440D-836F-1FE78536FBB1}" destId="{6377B24F-87DF-48AF-9E28-CCF951483472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AB081E5-8325-4C7A-B22A-4E575D7EF9E8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735647A8-C337-4F2B-BAFF-55B26BA78160}">
      <dgm:prSet/>
      <dgm:spPr/>
      <dgm:t>
        <a:bodyPr/>
        <a:lstStyle/>
        <a:p>
          <a:r>
            <a:rPr lang="en-US"/>
            <a:t>Long wire between trees</a:t>
          </a:r>
        </a:p>
      </dgm:t>
    </dgm:pt>
    <dgm:pt modelId="{1276F341-E25D-48DE-97F2-0BCB01A25281}" type="parTrans" cxnId="{FE3EA1BF-F1E6-42AB-B126-B038F2D45817}">
      <dgm:prSet/>
      <dgm:spPr/>
      <dgm:t>
        <a:bodyPr/>
        <a:lstStyle/>
        <a:p>
          <a:endParaRPr lang="en-US"/>
        </a:p>
      </dgm:t>
    </dgm:pt>
    <dgm:pt modelId="{2E782B94-5C05-4871-A4F5-5DF4E245C532}" type="sibTrans" cxnId="{FE3EA1BF-F1E6-42AB-B126-B038F2D45817}">
      <dgm:prSet/>
      <dgm:spPr/>
      <dgm:t>
        <a:bodyPr/>
        <a:lstStyle/>
        <a:p>
          <a:endParaRPr lang="en-US"/>
        </a:p>
      </dgm:t>
    </dgm:pt>
    <dgm:pt modelId="{56801BA9-547B-444C-AFEE-F3AE750CDC65}">
      <dgm:prSet/>
      <dgm:spPr/>
      <dgm:t>
        <a:bodyPr/>
        <a:lstStyle/>
        <a:p>
          <a:r>
            <a:rPr lang="en-US"/>
            <a:t>Sloping wire antenna from one tree</a:t>
          </a:r>
        </a:p>
      </dgm:t>
    </dgm:pt>
    <dgm:pt modelId="{F86C75A2-811F-4C36-8B8F-BCD4B72D2E0E}" type="parTrans" cxnId="{E9F18C4F-1482-45D6-842B-34F89EFD6AE9}">
      <dgm:prSet/>
      <dgm:spPr/>
      <dgm:t>
        <a:bodyPr/>
        <a:lstStyle/>
        <a:p>
          <a:endParaRPr lang="en-US"/>
        </a:p>
      </dgm:t>
    </dgm:pt>
    <dgm:pt modelId="{F7D5C324-97EB-421E-BCB5-76FF4406CC7B}" type="sibTrans" cxnId="{E9F18C4F-1482-45D6-842B-34F89EFD6AE9}">
      <dgm:prSet/>
      <dgm:spPr/>
      <dgm:t>
        <a:bodyPr/>
        <a:lstStyle/>
        <a:p>
          <a:endParaRPr lang="en-US"/>
        </a:p>
      </dgm:t>
    </dgm:pt>
    <dgm:pt modelId="{675A0F8A-E617-4572-B9C8-0CF8FD79D33B}" type="pres">
      <dgm:prSet presAssocID="{7AB081E5-8325-4C7A-B22A-4E575D7EF9E8}" presName="linear" presStyleCnt="0">
        <dgm:presLayoutVars>
          <dgm:animLvl val="lvl"/>
          <dgm:resizeHandles val="exact"/>
        </dgm:presLayoutVars>
      </dgm:prSet>
      <dgm:spPr/>
    </dgm:pt>
    <dgm:pt modelId="{50106F0D-42D1-4150-9FD8-66FB050F30EF}" type="pres">
      <dgm:prSet presAssocID="{735647A8-C337-4F2B-BAFF-55B26BA78160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37DBD531-0AC1-4EE7-8D7A-BFC8C968788B}" type="pres">
      <dgm:prSet presAssocID="{2E782B94-5C05-4871-A4F5-5DF4E245C532}" presName="spacer" presStyleCnt="0"/>
      <dgm:spPr/>
    </dgm:pt>
    <dgm:pt modelId="{D68847DC-437B-4ACD-97C3-5E430A15B695}" type="pres">
      <dgm:prSet presAssocID="{56801BA9-547B-444C-AFEE-F3AE750CDC65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E9F18C4F-1482-45D6-842B-34F89EFD6AE9}" srcId="{7AB081E5-8325-4C7A-B22A-4E575D7EF9E8}" destId="{56801BA9-547B-444C-AFEE-F3AE750CDC65}" srcOrd="1" destOrd="0" parTransId="{F86C75A2-811F-4C36-8B8F-BCD4B72D2E0E}" sibTransId="{F7D5C324-97EB-421E-BCB5-76FF4406CC7B}"/>
    <dgm:cxn modelId="{55467D9A-8800-4788-99E2-3DD18A93AF2E}" type="presOf" srcId="{56801BA9-547B-444C-AFEE-F3AE750CDC65}" destId="{D68847DC-437B-4ACD-97C3-5E430A15B695}" srcOrd="0" destOrd="0" presId="urn:microsoft.com/office/officeart/2005/8/layout/vList2"/>
    <dgm:cxn modelId="{FE3EA1BF-F1E6-42AB-B126-B038F2D45817}" srcId="{7AB081E5-8325-4C7A-B22A-4E575D7EF9E8}" destId="{735647A8-C337-4F2B-BAFF-55B26BA78160}" srcOrd="0" destOrd="0" parTransId="{1276F341-E25D-48DE-97F2-0BCB01A25281}" sibTransId="{2E782B94-5C05-4871-A4F5-5DF4E245C532}"/>
    <dgm:cxn modelId="{7E9F6CC4-0185-4915-8EEC-0E70B18F16CB}" type="presOf" srcId="{735647A8-C337-4F2B-BAFF-55B26BA78160}" destId="{50106F0D-42D1-4150-9FD8-66FB050F30EF}" srcOrd="0" destOrd="0" presId="urn:microsoft.com/office/officeart/2005/8/layout/vList2"/>
    <dgm:cxn modelId="{2A8744F7-4D6A-4A1C-9D4E-83AFDEF730E0}" type="presOf" srcId="{7AB081E5-8325-4C7A-B22A-4E575D7EF9E8}" destId="{675A0F8A-E617-4572-B9C8-0CF8FD79D33B}" srcOrd="0" destOrd="0" presId="urn:microsoft.com/office/officeart/2005/8/layout/vList2"/>
    <dgm:cxn modelId="{91222BD8-37C3-4D7D-A236-FB2608CFAF56}" type="presParOf" srcId="{675A0F8A-E617-4572-B9C8-0CF8FD79D33B}" destId="{50106F0D-42D1-4150-9FD8-66FB050F30EF}" srcOrd="0" destOrd="0" presId="urn:microsoft.com/office/officeart/2005/8/layout/vList2"/>
    <dgm:cxn modelId="{CE7AA87E-999E-4750-9E1A-4547E0667702}" type="presParOf" srcId="{675A0F8A-E617-4572-B9C8-0CF8FD79D33B}" destId="{37DBD531-0AC1-4EE7-8D7A-BFC8C968788B}" srcOrd="1" destOrd="0" presId="urn:microsoft.com/office/officeart/2005/8/layout/vList2"/>
    <dgm:cxn modelId="{3B1CF75D-D6F5-4EAD-8C7B-3F7A5934A22A}" type="presParOf" srcId="{675A0F8A-E617-4572-B9C8-0CF8FD79D33B}" destId="{D68847DC-437B-4ACD-97C3-5E430A15B695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428D3A73-0C4D-4F06-8E4B-7F515C0F442D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5DA0C775-9BD9-4B02-8900-71A758B55EC3}">
      <dgm:prSet/>
      <dgm:spPr/>
      <dgm:t>
        <a:bodyPr/>
        <a:lstStyle/>
        <a:p>
          <a:r>
            <a:rPr lang="en-US"/>
            <a:t>Kit Low Power (QRP) Transceiver</a:t>
          </a:r>
        </a:p>
      </dgm:t>
    </dgm:pt>
    <dgm:pt modelId="{A746C4DC-0612-4482-9D46-DE749CEAB01F}" type="parTrans" cxnId="{BC2227E3-2391-4B1C-800D-779D5E8EDA3B}">
      <dgm:prSet/>
      <dgm:spPr/>
      <dgm:t>
        <a:bodyPr/>
        <a:lstStyle/>
        <a:p>
          <a:endParaRPr lang="en-US"/>
        </a:p>
      </dgm:t>
    </dgm:pt>
    <dgm:pt modelId="{7F057987-453A-4F06-A42A-CB302F116FC1}" type="sibTrans" cxnId="{BC2227E3-2391-4B1C-800D-779D5E8EDA3B}">
      <dgm:prSet/>
      <dgm:spPr/>
      <dgm:t>
        <a:bodyPr/>
        <a:lstStyle/>
        <a:p>
          <a:endParaRPr lang="en-US"/>
        </a:p>
      </dgm:t>
    </dgm:pt>
    <dgm:pt modelId="{9CBDD1B1-DD49-4315-A1DA-BBAE2968DAAE}">
      <dgm:prSet/>
      <dgm:spPr/>
      <dgm:t>
        <a:bodyPr/>
        <a:lstStyle/>
        <a:p>
          <a:r>
            <a:rPr lang="en-US"/>
            <a:t>Kit Antenna tuner</a:t>
          </a:r>
        </a:p>
      </dgm:t>
    </dgm:pt>
    <dgm:pt modelId="{38A574BE-5725-4F73-AEB3-1C829809CB9E}" type="parTrans" cxnId="{B51A5D7D-489D-4568-B967-6858EDDD8584}">
      <dgm:prSet/>
      <dgm:spPr/>
      <dgm:t>
        <a:bodyPr/>
        <a:lstStyle/>
        <a:p>
          <a:endParaRPr lang="en-US"/>
        </a:p>
      </dgm:t>
    </dgm:pt>
    <dgm:pt modelId="{7BC633E3-1145-41F5-B91E-4AA5D090A2AA}" type="sibTrans" cxnId="{B51A5D7D-489D-4568-B967-6858EDDD8584}">
      <dgm:prSet/>
      <dgm:spPr/>
      <dgm:t>
        <a:bodyPr/>
        <a:lstStyle/>
        <a:p>
          <a:endParaRPr lang="en-US"/>
        </a:p>
      </dgm:t>
    </dgm:pt>
    <dgm:pt modelId="{869A3692-003B-47D7-A02D-E7A8E4B6FA5E}">
      <dgm:prSet/>
      <dgm:spPr/>
      <dgm:t>
        <a:bodyPr/>
        <a:lstStyle/>
        <a:p>
          <a:r>
            <a:rPr lang="en-US"/>
            <a:t>Untuned long wire antenna</a:t>
          </a:r>
        </a:p>
      </dgm:t>
    </dgm:pt>
    <dgm:pt modelId="{39E294F2-7FBD-4395-A044-0AA3EB7F80DC}" type="parTrans" cxnId="{E92639B5-4A4E-4C7D-B51A-D0375FBD0F53}">
      <dgm:prSet/>
      <dgm:spPr/>
      <dgm:t>
        <a:bodyPr/>
        <a:lstStyle/>
        <a:p>
          <a:endParaRPr lang="en-US"/>
        </a:p>
      </dgm:t>
    </dgm:pt>
    <dgm:pt modelId="{4E0D7A53-8AF9-4C3E-8424-6F9A5157B87E}" type="sibTrans" cxnId="{E92639B5-4A4E-4C7D-B51A-D0375FBD0F53}">
      <dgm:prSet/>
      <dgm:spPr/>
      <dgm:t>
        <a:bodyPr/>
        <a:lstStyle/>
        <a:p>
          <a:endParaRPr lang="en-US"/>
        </a:p>
      </dgm:t>
    </dgm:pt>
    <dgm:pt modelId="{B2115997-E048-4251-BB6C-45854055DCC0}">
      <dgm:prSet/>
      <dgm:spPr/>
      <dgm:t>
        <a:bodyPr/>
        <a:lstStyle/>
        <a:p>
          <a:r>
            <a:rPr lang="en-US"/>
            <a:t>9:1 Balun</a:t>
          </a:r>
        </a:p>
      </dgm:t>
    </dgm:pt>
    <dgm:pt modelId="{E42F6234-F4A9-4035-AF14-4BFDBEB9F4E5}" type="parTrans" cxnId="{573E5C14-3CCC-4FD9-8804-F7F1A65BE427}">
      <dgm:prSet/>
      <dgm:spPr/>
      <dgm:t>
        <a:bodyPr/>
        <a:lstStyle/>
        <a:p>
          <a:endParaRPr lang="en-US"/>
        </a:p>
      </dgm:t>
    </dgm:pt>
    <dgm:pt modelId="{761600A6-B728-408A-B915-0412AAB0E0C4}" type="sibTrans" cxnId="{573E5C14-3CCC-4FD9-8804-F7F1A65BE427}">
      <dgm:prSet/>
      <dgm:spPr/>
      <dgm:t>
        <a:bodyPr/>
        <a:lstStyle/>
        <a:p>
          <a:endParaRPr lang="en-US"/>
        </a:p>
      </dgm:t>
    </dgm:pt>
    <dgm:pt modelId="{00A78D4F-FECC-400C-BB29-8D1470C8375E}">
      <dgm:prSet/>
      <dgm:spPr/>
      <dgm:t>
        <a:bodyPr/>
        <a:lstStyle/>
        <a:p>
          <a:r>
            <a:rPr lang="en-US"/>
            <a:t>12-volt Brick Power Supply</a:t>
          </a:r>
        </a:p>
      </dgm:t>
    </dgm:pt>
    <dgm:pt modelId="{73F2BA11-97C9-467D-BBAD-750286F560F4}" type="parTrans" cxnId="{D5263399-5FCD-4994-9A49-A02582524111}">
      <dgm:prSet/>
      <dgm:spPr/>
      <dgm:t>
        <a:bodyPr/>
        <a:lstStyle/>
        <a:p>
          <a:endParaRPr lang="en-US"/>
        </a:p>
      </dgm:t>
    </dgm:pt>
    <dgm:pt modelId="{822EF4AB-31E4-4AD9-8633-8C8D22AFDE28}" type="sibTrans" cxnId="{D5263399-5FCD-4994-9A49-A02582524111}">
      <dgm:prSet/>
      <dgm:spPr/>
      <dgm:t>
        <a:bodyPr/>
        <a:lstStyle/>
        <a:p>
          <a:endParaRPr lang="en-US"/>
        </a:p>
      </dgm:t>
    </dgm:pt>
    <dgm:pt modelId="{F32B71EC-D4E2-4CE8-A626-44296C61F0B4}">
      <dgm:prSet/>
      <dgm:spPr/>
      <dgm:t>
        <a:bodyPr/>
        <a:lstStyle/>
        <a:p>
          <a:r>
            <a:rPr lang="en-US"/>
            <a:t>Earphone, mic and Push To Talk (PTT) switch</a:t>
          </a:r>
        </a:p>
      </dgm:t>
    </dgm:pt>
    <dgm:pt modelId="{BD6FEF97-DAD2-45CB-BFAC-260017052572}" type="parTrans" cxnId="{FC3A1887-DA48-4397-9C88-584F6F13C50B}">
      <dgm:prSet/>
      <dgm:spPr/>
      <dgm:t>
        <a:bodyPr/>
        <a:lstStyle/>
        <a:p>
          <a:endParaRPr lang="en-US"/>
        </a:p>
      </dgm:t>
    </dgm:pt>
    <dgm:pt modelId="{A87AC847-B8A8-4DDC-8B17-1EAEA88082B9}" type="sibTrans" cxnId="{FC3A1887-DA48-4397-9C88-584F6F13C50B}">
      <dgm:prSet/>
      <dgm:spPr/>
      <dgm:t>
        <a:bodyPr/>
        <a:lstStyle/>
        <a:p>
          <a:endParaRPr lang="en-US"/>
        </a:p>
      </dgm:t>
    </dgm:pt>
    <dgm:pt modelId="{1E9CECBA-FF16-4D3F-A81E-2AD943B4EFB4}" type="pres">
      <dgm:prSet presAssocID="{428D3A73-0C4D-4F06-8E4B-7F515C0F442D}" presName="linear" presStyleCnt="0">
        <dgm:presLayoutVars>
          <dgm:animLvl val="lvl"/>
          <dgm:resizeHandles val="exact"/>
        </dgm:presLayoutVars>
      </dgm:prSet>
      <dgm:spPr/>
    </dgm:pt>
    <dgm:pt modelId="{86F20967-7DFD-4ECD-9337-10E36D98D5C5}" type="pres">
      <dgm:prSet presAssocID="{5DA0C775-9BD9-4B02-8900-71A758B55EC3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F13AA23A-4D03-4D60-910D-51B6B414BE6A}" type="pres">
      <dgm:prSet presAssocID="{7F057987-453A-4F06-A42A-CB302F116FC1}" presName="spacer" presStyleCnt="0"/>
      <dgm:spPr/>
    </dgm:pt>
    <dgm:pt modelId="{DC17DF71-4071-453A-970F-20B39AE805C6}" type="pres">
      <dgm:prSet presAssocID="{9CBDD1B1-DD49-4315-A1DA-BBAE2968DAAE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67EEB680-7B6A-4993-970B-8F1ADD4962A1}" type="pres">
      <dgm:prSet presAssocID="{7BC633E3-1145-41F5-B91E-4AA5D090A2AA}" presName="spacer" presStyleCnt="0"/>
      <dgm:spPr/>
    </dgm:pt>
    <dgm:pt modelId="{8F585326-4A5C-46A9-B9CC-C33C61E7DD40}" type="pres">
      <dgm:prSet presAssocID="{869A3692-003B-47D7-A02D-E7A8E4B6FA5E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C04108A1-A9FA-45C5-85E6-B7C63B6D0FCC}" type="pres">
      <dgm:prSet presAssocID="{4E0D7A53-8AF9-4C3E-8424-6F9A5157B87E}" presName="spacer" presStyleCnt="0"/>
      <dgm:spPr/>
    </dgm:pt>
    <dgm:pt modelId="{9E38163C-F046-454E-9555-9FC221F657B6}" type="pres">
      <dgm:prSet presAssocID="{B2115997-E048-4251-BB6C-45854055DCC0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C2A2F77D-B287-459D-B9AC-876430D24C73}" type="pres">
      <dgm:prSet presAssocID="{761600A6-B728-408A-B915-0412AAB0E0C4}" presName="spacer" presStyleCnt="0"/>
      <dgm:spPr/>
    </dgm:pt>
    <dgm:pt modelId="{26C4F9E3-E5E8-41C7-A6B9-7E5A0E488FF7}" type="pres">
      <dgm:prSet presAssocID="{00A78D4F-FECC-400C-BB29-8D1470C8375E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337FB520-729F-4997-8BBA-3D0B973D7FC0}" type="pres">
      <dgm:prSet presAssocID="{822EF4AB-31E4-4AD9-8633-8C8D22AFDE28}" presName="spacer" presStyleCnt="0"/>
      <dgm:spPr/>
    </dgm:pt>
    <dgm:pt modelId="{FDF99309-0B81-4E59-9754-8E8CBF5C3B4B}" type="pres">
      <dgm:prSet presAssocID="{F32B71EC-D4E2-4CE8-A626-44296C61F0B4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573E5C14-3CCC-4FD9-8804-F7F1A65BE427}" srcId="{428D3A73-0C4D-4F06-8E4B-7F515C0F442D}" destId="{B2115997-E048-4251-BB6C-45854055DCC0}" srcOrd="3" destOrd="0" parTransId="{E42F6234-F4A9-4035-AF14-4BFDBEB9F4E5}" sibTransId="{761600A6-B728-408A-B915-0412AAB0E0C4}"/>
    <dgm:cxn modelId="{B8CEFB19-908A-4242-A255-4AC9D11B0C2D}" type="presOf" srcId="{428D3A73-0C4D-4F06-8E4B-7F515C0F442D}" destId="{1E9CECBA-FF16-4D3F-A81E-2AD943B4EFB4}" srcOrd="0" destOrd="0" presId="urn:microsoft.com/office/officeart/2005/8/layout/vList2"/>
    <dgm:cxn modelId="{2B72A03C-295F-4B89-AFA8-750DCD362596}" type="presOf" srcId="{B2115997-E048-4251-BB6C-45854055DCC0}" destId="{9E38163C-F046-454E-9555-9FC221F657B6}" srcOrd="0" destOrd="0" presId="urn:microsoft.com/office/officeart/2005/8/layout/vList2"/>
    <dgm:cxn modelId="{4B3B534A-84F4-42CA-8A6E-8D95FA8DEBE2}" type="presOf" srcId="{869A3692-003B-47D7-A02D-E7A8E4B6FA5E}" destId="{8F585326-4A5C-46A9-B9CC-C33C61E7DD40}" srcOrd="0" destOrd="0" presId="urn:microsoft.com/office/officeart/2005/8/layout/vList2"/>
    <dgm:cxn modelId="{BA21FD7B-1D57-4FD7-B94F-885CF4D20E67}" type="presOf" srcId="{5DA0C775-9BD9-4B02-8900-71A758B55EC3}" destId="{86F20967-7DFD-4ECD-9337-10E36D98D5C5}" srcOrd="0" destOrd="0" presId="urn:microsoft.com/office/officeart/2005/8/layout/vList2"/>
    <dgm:cxn modelId="{B51A5D7D-489D-4568-B967-6858EDDD8584}" srcId="{428D3A73-0C4D-4F06-8E4B-7F515C0F442D}" destId="{9CBDD1B1-DD49-4315-A1DA-BBAE2968DAAE}" srcOrd="1" destOrd="0" parTransId="{38A574BE-5725-4F73-AEB3-1C829809CB9E}" sibTransId="{7BC633E3-1145-41F5-B91E-4AA5D090A2AA}"/>
    <dgm:cxn modelId="{48CAEE85-ECF1-432C-9ECE-4AD31816D5B0}" type="presOf" srcId="{F32B71EC-D4E2-4CE8-A626-44296C61F0B4}" destId="{FDF99309-0B81-4E59-9754-8E8CBF5C3B4B}" srcOrd="0" destOrd="0" presId="urn:microsoft.com/office/officeart/2005/8/layout/vList2"/>
    <dgm:cxn modelId="{FC3A1887-DA48-4397-9C88-584F6F13C50B}" srcId="{428D3A73-0C4D-4F06-8E4B-7F515C0F442D}" destId="{F32B71EC-D4E2-4CE8-A626-44296C61F0B4}" srcOrd="5" destOrd="0" parTransId="{BD6FEF97-DAD2-45CB-BFAC-260017052572}" sibTransId="{A87AC847-B8A8-4DDC-8B17-1EAEA88082B9}"/>
    <dgm:cxn modelId="{D5263399-5FCD-4994-9A49-A02582524111}" srcId="{428D3A73-0C4D-4F06-8E4B-7F515C0F442D}" destId="{00A78D4F-FECC-400C-BB29-8D1470C8375E}" srcOrd="4" destOrd="0" parTransId="{73F2BA11-97C9-467D-BBAD-750286F560F4}" sibTransId="{822EF4AB-31E4-4AD9-8633-8C8D22AFDE28}"/>
    <dgm:cxn modelId="{E92639B5-4A4E-4C7D-B51A-D0375FBD0F53}" srcId="{428D3A73-0C4D-4F06-8E4B-7F515C0F442D}" destId="{869A3692-003B-47D7-A02D-E7A8E4B6FA5E}" srcOrd="2" destOrd="0" parTransId="{39E294F2-7FBD-4395-A044-0AA3EB7F80DC}" sibTransId="{4E0D7A53-8AF9-4C3E-8424-6F9A5157B87E}"/>
    <dgm:cxn modelId="{2B7896C3-F717-4794-923B-CB454BAC7148}" type="presOf" srcId="{9CBDD1B1-DD49-4315-A1DA-BBAE2968DAAE}" destId="{DC17DF71-4071-453A-970F-20B39AE805C6}" srcOrd="0" destOrd="0" presId="urn:microsoft.com/office/officeart/2005/8/layout/vList2"/>
    <dgm:cxn modelId="{BC2227E3-2391-4B1C-800D-779D5E8EDA3B}" srcId="{428D3A73-0C4D-4F06-8E4B-7F515C0F442D}" destId="{5DA0C775-9BD9-4B02-8900-71A758B55EC3}" srcOrd="0" destOrd="0" parTransId="{A746C4DC-0612-4482-9D46-DE749CEAB01F}" sibTransId="{7F057987-453A-4F06-A42A-CB302F116FC1}"/>
    <dgm:cxn modelId="{14E6E6F1-F32F-4F20-AC1A-958FA4287E1C}" type="presOf" srcId="{00A78D4F-FECC-400C-BB29-8D1470C8375E}" destId="{26C4F9E3-E5E8-41C7-A6B9-7E5A0E488FF7}" srcOrd="0" destOrd="0" presId="urn:microsoft.com/office/officeart/2005/8/layout/vList2"/>
    <dgm:cxn modelId="{B66E9E63-961F-46DD-9BC0-CBC8C89DC79A}" type="presParOf" srcId="{1E9CECBA-FF16-4D3F-A81E-2AD943B4EFB4}" destId="{86F20967-7DFD-4ECD-9337-10E36D98D5C5}" srcOrd="0" destOrd="0" presId="urn:microsoft.com/office/officeart/2005/8/layout/vList2"/>
    <dgm:cxn modelId="{CD5B4DCF-00D7-4A59-8093-F2BE55DE2BFB}" type="presParOf" srcId="{1E9CECBA-FF16-4D3F-A81E-2AD943B4EFB4}" destId="{F13AA23A-4D03-4D60-910D-51B6B414BE6A}" srcOrd="1" destOrd="0" presId="urn:microsoft.com/office/officeart/2005/8/layout/vList2"/>
    <dgm:cxn modelId="{54DCD576-D553-498B-9DCD-E24B38EEC008}" type="presParOf" srcId="{1E9CECBA-FF16-4D3F-A81E-2AD943B4EFB4}" destId="{DC17DF71-4071-453A-970F-20B39AE805C6}" srcOrd="2" destOrd="0" presId="urn:microsoft.com/office/officeart/2005/8/layout/vList2"/>
    <dgm:cxn modelId="{092B3A7F-D5BF-4ED5-B1C3-787693176240}" type="presParOf" srcId="{1E9CECBA-FF16-4D3F-A81E-2AD943B4EFB4}" destId="{67EEB680-7B6A-4993-970B-8F1ADD4962A1}" srcOrd="3" destOrd="0" presId="urn:microsoft.com/office/officeart/2005/8/layout/vList2"/>
    <dgm:cxn modelId="{53AE6569-FCC8-4848-932F-84C82BA2AE5D}" type="presParOf" srcId="{1E9CECBA-FF16-4D3F-A81E-2AD943B4EFB4}" destId="{8F585326-4A5C-46A9-B9CC-C33C61E7DD40}" srcOrd="4" destOrd="0" presId="urn:microsoft.com/office/officeart/2005/8/layout/vList2"/>
    <dgm:cxn modelId="{74AD4AB8-9DF1-4716-9A77-649B7C6A6D16}" type="presParOf" srcId="{1E9CECBA-FF16-4D3F-A81E-2AD943B4EFB4}" destId="{C04108A1-A9FA-45C5-85E6-B7C63B6D0FCC}" srcOrd="5" destOrd="0" presId="urn:microsoft.com/office/officeart/2005/8/layout/vList2"/>
    <dgm:cxn modelId="{4A4C0BED-CD0D-4465-B2F6-F9EA3A12E6D8}" type="presParOf" srcId="{1E9CECBA-FF16-4D3F-A81E-2AD943B4EFB4}" destId="{9E38163C-F046-454E-9555-9FC221F657B6}" srcOrd="6" destOrd="0" presId="urn:microsoft.com/office/officeart/2005/8/layout/vList2"/>
    <dgm:cxn modelId="{775CF91F-84B0-4A7C-AB34-FA16121E43CF}" type="presParOf" srcId="{1E9CECBA-FF16-4D3F-A81E-2AD943B4EFB4}" destId="{C2A2F77D-B287-459D-B9AC-876430D24C73}" srcOrd="7" destOrd="0" presId="urn:microsoft.com/office/officeart/2005/8/layout/vList2"/>
    <dgm:cxn modelId="{DA3D6A5E-82E4-470E-8721-89ACD31D7E35}" type="presParOf" srcId="{1E9CECBA-FF16-4D3F-A81E-2AD943B4EFB4}" destId="{26C4F9E3-E5E8-41C7-A6B9-7E5A0E488FF7}" srcOrd="8" destOrd="0" presId="urn:microsoft.com/office/officeart/2005/8/layout/vList2"/>
    <dgm:cxn modelId="{BA1FE277-18FF-40B6-B828-1433AA481F1D}" type="presParOf" srcId="{1E9CECBA-FF16-4D3F-A81E-2AD943B4EFB4}" destId="{337FB520-729F-4997-8BBA-3D0B973D7FC0}" srcOrd="9" destOrd="0" presId="urn:microsoft.com/office/officeart/2005/8/layout/vList2"/>
    <dgm:cxn modelId="{F4B9A974-4921-497C-89EB-42D7647E7CA6}" type="presParOf" srcId="{1E9CECBA-FF16-4D3F-A81E-2AD943B4EFB4}" destId="{FDF99309-0B81-4E59-9754-8E8CBF5C3B4B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935FFE57-6586-4598-92B5-304B72ECC38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E94E4472-2115-4E1B-9E70-733A669E967B}">
      <dgm:prSet/>
      <dgm:spPr/>
      <dgm:t>
        <a:bodyPr/>
        <a:lstStyle/>
        <a:p>
          <a:r>
            <a:rPr lang="en-US" b="1"/>
            <a:t>(tr)uSDX  Kit</a:t>
          </a:r>
          <a:endParaRPr lang="en-US"/>
        </a:p>
      </dgm:t>
    </dgm:pt>
    <dgm:pt modelId="{6404074C-1373-408E-9EC7-4F0E49BC710D}" type="parTrans" cxnId="{ABBF2689-14D6-4D90-AD0F-66BDCFF01495}">
      <dgm:prSet/>
      <dgm:spPr/>
      <dgm:t>
        <a:bodyPr/>
        <a:lstStyle/>
        <a:p>
          <a:endParaRPr lang="en-US"/>
        </a:p>
      </dgm:t>
    </dgm:pt>
    <dgm:pt modelId="{7BD21737-97E3-4070-8757-F82F3654CFB1}" type="sibTrans" cxnId="{ABBF2689-14D6-4D90-AD0F-66BDCFF01495}">
      <dgm:prSet/>
      <dgm:spPr/>
      <dgm:t>
        <a:bodyPr/>
        <a:lstStyle/>
        <a:p>
          <a:endParaRPr lang="en-US"/>
        </a:p>
      </dgm:t>
    </dgm:pt>
    <dgm:pt modelId="{9E685DD9-6079-4DCD-8F5C-AB262D75467C}">
      <dgm:prSet/>
      <dgm:spPr/>
      <dgm:t>
        <a:bodyPr/>
        <a:lstStyle/>
        <a:p>
          <a:r>
            <a:rPr lang="en-US"/>
            <a:t>Two PC boards</a:t>
          </a:r>
        </a:p>
      </dgm:t>
    </dgm:pt>
    <dgm:pt modelId="{0C0F68F1-B5A5-4C5A-858C-FB4AD0FE4E88}" type="parTrans" cxnId="{42E1550E-6B94-4711-9BE3-26A31964EB5A}">
      <dgm:prSet/>
      <dgm:spPr/>
      <dgm:t>
        <a:bodyPr/>
        <a:lstStyle/>
        <a:p>
          <a:endParaRPr lang="en-US"/>
        </a:p>
      </dgm:t>
    </dgm:pt>
    <dgm:pt modelId="{EC6B986E-7686-4E8E-8AD1-01D9BBEAFF0A}" type="sibTrans" cxnId="{42E1550E-6B94-4711-9BE3-26A31964EB5A}">
      <dgm:prSet/>
      <dgm:spPr/>
      <dgm:t>
        <a:bodyPr/>
        <a:lstStyle/>
        <a:p>
          <a:endParaRPr lang="en-US"/>
        </a:p>
      </dgm:t>
    </dgm:pt>
    <dgm:pt modelId="{D22E2AF0-92B8-4F92-BCB8-77525EB10D09}">
      <dgm:prSet/>
      <dgm:spPr/>
      <dgm:t>
        <a:bodyPr/>
        <a:lstStyle/>
        <a:p>
          <a:r>
            <a:rPr lang="en-US"/>
            <a:t>IC chips installed</a:t>
          </a:r>
        </a:p>
      </dgm:t>
    </dgm:pt>
    <dgm:pt modelId="{0CE7B389-A489-48C1-9985-CB4E9447B841}" type="parTrans" cxnId="{617B2243-3CD7-4D11-B850-B67DD0BCDACF}">
      <dgm:prSet/>
      <dgm:spPr/>
      <dgm:t>
        <a:bodyPr/>
        <a:lstStyle/>
        <a:p>
          <a:endParaRPr lang="en-US"/>
        </a:p>
      </dgm:t>
    </dgm:pt>
    <dgm:pt modelId="{2525AD97-4692-45BB-A2BD-1D7B30A89AEA}" type="sibTrans" cxnId="{617B2243-3CD7-4D11-B850-B67DD0BCDACF}">
      <dgm:prSet/>
      <dgm:spPr/>
      <dgm:t>
        <a:bodyPr/>
        <a:lstStyle/>
        <a:p>
          <a:endParaRPr lang="en-US"/>
        </a:p>
      </dgm:t>
    </dgm:pt>
    <dgm:pt modelId="{C7C8C68C-213E-4E57-95E5-55BD22DD0309}">
      <dgm:prSet/>
      <dgm:spPr/>
      <dgm:t>
        <a:bodyPr/>
        <a:lstStyle/>
        <a:p>
          <a:r>
            <a:rPr lang="en-US"/>
            <a:t>DIY Tasks</a:t>
          </a:r>
        </a:p>
      </dgm:t>
    </dgm:pt>
    <dgm:pt modelId="{B7B507EA-E553-45C6-99BB-61D1C583517A}" type="parTrans" cxnId="{A713D980-2777-4471-9B1C-D5995CAFB62C}">
      <dgm:prSet/>
      <dgm:spPr/>
      <dgm:t>
        <a:bodyPr/>
        <a:lstStyle/>
        <a:p>
          <a:endParaRPr lang="en-US"/>
        </a:p>
      </dgm:t>
    </dgm:pt>
    <dgm:pt modelId="{28C0800F-546C-48D8-B2C2-EA7319FCD18C}" type="sibTrans" cxnId="{A713D980-2777-4471-9B1C-D5995CAFB62C}">
      <dgm:prSet/>
      <dgm:spPr/>
      <dgm:t>
        <a:bodyPr/>
        <a:lstStyle/>
        <a:p>
          <a:endParaRPr lang="en-US"/>
        </a:p>
      </dgm:t>
    </dgm:pt>
    <dgm:pt modelId="{201F61AF-C52E-40F8-A0A3-81CE7254B6E4}">
      <dgm:prSet/>
      <dgm:spPr/>
      <dgm:t>
        <a:bodyPr/>
        <a:lstStyle/>
        <a:p>
          <a:r>
            <a:rPr lang="en-US"/>
            <a:t>Wind Toroids</a:t>
          </a:r>
        </a:p>
      </dgm:t>
    </dgm:pt>
    <dgm:pt modelId="{82CF886C-9636-430C-AE06-63BDC62E9DFC}" type="parTrans" cxnId="{DF805864-618F-441A-B158-802E07751AE9}">
      <dgm:prSet/>
      <dgm:spPr/>
      <dgm:t>
        <a:bodyPr/>
        <a:lstStyle/>
        <a:p>
          <a:endParaRPr lang="en-US"/>
        </a:p>
      </dgm:t>
    </dgm:pt>
    <dgm:pt modelId="{FC85C09F-E21C-4330-A8A3-5795E8D84832}" type="sibTrans" cxnId="{DF805864-618F-441A-B158-802E07751AE9}">
      <dgm:prSet/>
      <dgm:spPr/>
      <dgm:t>
        <a:bodyPr/>
        <a:lstStyle/>
        <a:p>
          <a:endParaRPr lang="en-US"/>
        </a:p>
      </dgm:t>
    </dgm:pt>
    <dgm:pt modelId="{ED5F7925-1CF7-4632-8ECD-ECD9F91E42CA}">
      <dgm:prSet/>
      <dgm:spPr/>
      <dgm:t>
        <a:bodyPr/>
        <a:lstStyle/>
        <a:p>
          <a:r>
            <a:rPr lang="en-US"/>
            <a:t>Install “lead-ed” components</a:t>
          </a:r>
        </a:p>
      </dgm:t>
    </dgm:pt>
    <dgm:pt modelId="{8068595D-D585-4ACE-8BCA-32845166F809}" type="parTrans" cxnId="{7F1853EA-4EDE-41A7-86B4-77F67B72C603}">
      <dgm:prSet/>
      <dgm:spPr/>
      <dgm:t>
        <a:bodyPr/>
        <a:lstStyle/>
        <a:p>
          <a:endParaRPr lang="en-US"/>
        </a:p>
      </dgm:t>
    </dgm:pt>
    <dgm:pt modelId="{726D791B-E65D-4A71-BAF1-70696C9BB4E1}" type="sibTrans" cxnId="{7F1853EA-4EDE-41A7-86B4-77F67B72C603}">
      <dgm:prSet/>
      <dgm:spPr/>
      <dgm:t>
        <a:bodyPr/>
        <a:lstStyle/>
        <a:p>
          <a:endParaRPr lang="en-US"/>
        </a:p>
      </dgm:t>
    </dgm:pt>
    <dgm:pt modelId="{D3DDF79A-0209-4B55-9B7A-06DD8EEF5DB0}">
      <dgm:prSet/>
      <dgm:spPr/>
      <dgm:t>
        <a:bodyPr/>
        <a:lstStyle/>
        <a:p>
          <a:r>
            <a:rPr lang="en-US"/>
            <a:t>Encase</a:t>
          </a:r>
        </a:p>
      </dgm:t>
    </dgm:pt>
    <dgm:pt modelId="{CA338BD4-93D9-4F55-98A1-ADF363D3040D}" type="parTrans" cxnId="{81D1F697-7E23-4D5B-BBE9-6718A0586823}">
      <dgm:prSet/>
      <dgm:spPr/>
      <dgm:t>
        <a:bodyPr/>
        <a:lstStyle/>
        <a:p>
          <a:endParaRPr lang="en-US"/>
        </a:p>
      </dgm:t>
    </dgm:pt>
    <dgm:pt modelId="{66D0A396-E847-4765-AFBB-40A77D7663D4}" type="sibTrans" cxnId="{81D1F697-7E23-4D5B-BBE9-6718A0586823}">
      <dgm:prSet/>
      <dgm:spPr/>
      <dgm:t>
        <a:bodyPr/>
        <a:lstStyle/>
        <a:p>
          <a:endParaRPr lang="en-US"/>
        </a:p>
      </dgm:t>
    </dgm:pt>
    <dgm:pt modelId="{011E9A28-C9AA-4CF9-A8EB-C400BA2DDFEA}">
      <dgm:prSet/>
      <dgm:spPr/>
      <dgm:t>
        <a:bodyPr/>
        <a:lstStyle/>
        <a:p>
          <a:r>
            <a:rPr lang="en-US"/>
            <a:t>Tune and test</a:t>
          </a:r>
        </a:p>
      </dgm:t>
    </dgm:pt>
    <dgm:pt modelId="{02B18AFE-2641-4C73-A40D-5678517E828B}" type="parTrans" cxnId="{90BCEEFF-E7E9-4FAD-B415-513FCFBF14FA}">
      <dgm:prSet/>
      <dgm:spPr/>
      <dgm:t>
        <a:bodyPr/>
        <a:lstStyle/>
        <a:p>
          <a:endParaRPr lang="en-US"/>
        </a:p>
      </dgm:t>
    </dgm:pt>
    <dgm:pt modelId="{F477CE5A-15EA-4FDD-BF11-B376EA2E6B04}" type="sibTrans" cxnId="{90BCEEFF-E7E9-4FAD-B415-513FCFBF14FA}">
      <dgm:prSet/>
      <dgm:spPr/>
      <dgm:t>
        <a:bodyPr/>
        <a:lstStyle/>
        <a:p>
          <a:endParaRPr lang="en-US"/>
        </a:p>
      </dgm:t>
    </dgm:pt>
    <dgm:pt modelId="{DAEDCAC5-A64A-45E3-BB52-019A0F28AF4A}" type="pres">
      <dgm:prSet presAssocID="{935FFE57-6586-4598-92B5-304B72ECC380}" presName="linear" presStyleCnt="0">
        <dgm:presLayoutVars>
          <dgm:dir/>
          <dgm:animLvl val="lvl"/>
          <dgm:resizeHandles val="exact"/>
        </dgm:presLayoutVars>
      </dgm:prSet>
      <dgm:spPr/>
    </dgm:pt>
    <dgm:pt modelId="{2985737E-CDD6-4638-AD99-C6D573BBC8DE}" type="pres">
      <dgm:prSet presAssocID="{E94E4472-2115-4E1B-9E70-733A669E967B}" presName="parentLin" presStyleCnt="0"/>
      <dgm:spPr/>
    </dgm:pt>
    <dgm:pt modelId="{F53ABB28-F5CB-4F51-9DBE-C82B36E38500}" type="pres">
      <dgm:prSet presAssocID="{E94E4472-2115-4E1B-9E70-733A669E967B}" presName="parentLeftMargin" presStyleLbl="node1" presStyleIdx="0" presStyleCnt="1"/>
      <dgm:spPr/>
    </dgm:pt>
    <dgm:pt modelId="{26017022-9469-4243-9D70-C9CAF63F32EF}" type="pres">
      <dgm:prSet presAssocID="{E94E4472-2115-4E1B-9E70-733A669E967B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0528FB6F-D478-4FD3-A963-D04E9E1001D5}" type="pres">
      <dgm:prSet presAssocID="{E94E4472-2115-4E1B-9E70-733A669E967B}" presName="negativeSpace" presStyleCnt="0"/>
      <dgm:spPr/>
    </dgm:pt>
    <dgm:pt modelId="{E1F92BBC-DC0C-4612-8B6C-288DA874CA56}" type="pres">
      <dgm:prSet presAssocID="{E94E4472-2115-4E1B-9E70-733A669E967B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66357606-8B70-4624-81B9-B46E6292089B}" type="presOf" srcId="{9E685DD9-6079-4DCD-8F5C-AB262D75467C}" destId="{E1F92BBC-DC0C-4612-8B6C-288DA874CA56}" srcOrd="0" destOrd="0" presId="urn:microsoft.com/office/officeart/2005/8/layout/list1"/>
    <dgm:cxn modelId="{42E1550E-6B94-4711-9BE3-26A31964EB5A}" srcId="{E94E4472-2115-4E1B-9E70-733A669E967B}" destId="{9E685DD9-6079-4DCD-8F5C-AB262D75467C}" srcOrd="0" destOrd="0" parTransId="{0C0F68F1-B5A5-4C5A-858C-FB4AD0FE4E88}" sibTransId="{EC6B986E-7686-4E8E-8AD1-01D9BBEAFF0A}"/>
    <dgm:cxn modelId="{70251A15-2272-4A66-8A58-FC477481E6BE}" type="presOf" srcId="{011E9A28-C9AA-4CF9-A8EB-C400BA2DDFEA}" destId="{E1F92BBC-DC0C-4612-8B6C-288DA874CA56}" srcOrd="0" destOrd="6" presId="urn:microsoft.com/office/officeart/2005/8/layout/list1"/>
    <dgm:cxn modelId="{B8267F1F-18DC-40D5-8CAC-7D6AE1BA7712}" type="presOf" srcId="{D22E2AF0-92B8-4F92-BCB8-77525EB10D09}" destId="{E1F92BBC-DC0C-4612-8B6C-288DA874CA56}" srcOrd="0" destOrd="1" presId="urn:microsoft.com/office/officeart/2005/8/layout/list1"/>
    <dgm:cxn modelId="{DA202531-7AC5-4AB8-9035-1BF7587E62CF}" type="presOf" srcId="{ED5F7925-1CF7-4632-8ECD-ECD9F91E42CA}" destId="{E1F92BBC-DC0C-4612-8B6C-288DA874CA56}" srcOrd="0" destOrd="4" presId="urn:microsoft.com/office/officeart/2005/8/layout/list1"/>
    <dgm:cxn modelId="{E6E4FB5C-A360-430E-ABE0-35A65E8E1479}" type="presOf" srcId="{E94E4472-2115-4E1B-9E70-733A669E967B}" destId="{26017022-9469-4243-9D70-C9CAF63F32EF}" srcOrd="1" destOrd="0" presId="urn:microsoft.com/office/officeart/2005/8/layout/list1"/>
    <dgm:cxn modelId="{617B2243-3CD7-4D11-B850-B67DD0BCDACF}" srcId="{E94E4472-2115-4E1B-9E70-733A669E967B}" destId="{D22E2AF0-92B8-4F92-BCB8-77525EB10D09}" srcOrd="1" destOrd="0" parTransId="{0CE7B389-A489-48C1-9985-CB4E9447B841}" sibTransId="{2525AD97-4692-45BB-A2BD-1D7B30A89AEA}"/>
    <dgm:cxn modelId="{7ABF3664-6FC6-4AEB-B896-B3D4B1F0F464}" type="presOf" srcId="{201F61AF-C52E-40F8-A0A3-81CE7254B6E4}" destId="{E1F92BBC-DC0C-4612-8B6C-288DA874CA56}" srcOrd="0" destOrd="3" presId="urn:microsoft.com/office/officeart/2005/8/layout/list1"/>
    <dgm:cxn modelId="{DF805864-618F-441A-B158-802E07751AE9}" srcId="{C7C8C68C-213E-4E57-95E5-55BD22DD0309}" destId="{201F61AF-C52E-40F8-A0A3-81CE7254B6E4}" srcOrd="0" destOrd="0" parTransId="{82CF886C-9636-430C-AE06-63BDC62E9DFC}" sibTransId="{FC85C09F-E21C-4330-A8A3-5795E8D84832}"/>
    <dgm:cxn modelId="{F559596D-B4AD-43E6-9379-2144C608E6CD}" type="presOf" srcId="{C7C8C68C-213E-4E57-95E5-55BD22DD0309}" destId="{E1F92BBC-DC0C-4612-8B6C-288DA874CA56}" srcOrd="0" destOrd="2" presId="urn:microsoft.com/office/officeart/2005/8/layout/list1"/>
    <dgm:cxn modelId="{A713D980-2777-4471-9B1C-D5995CAFB62C}" srcId="{E94E4472-2115-4E1B-9E70-733A669E967B}" destId="{C7C8C68C-213E-4E57-95E5-55BD22DD0309}" srcOrd="2" destOrd="0" parTransId="{B7B507EA-E553-45C6-99BB-61D1C583517A}" sibTransId="{28C0800F-546C-48D8-B2C2-EA7319FCD18C}"/>
    <dgm:cxn modelId="{ABBF2689-14D6-4D90-AD0F-66BDCFF01495}" srcId="{935FFE57-6586-4598-92B5-304B72ECC380}" destId="{E94E4472-2115-4E1B-9E70-733A669E967B}" srcOrd="0" destOrd="0" parTransId="{6404074C-1373-408E-9EC7-4F0E49BC710D}" sibTransId="{7BD21737-97E3-4070-8757-F82F3654CFB1}"/>
    <dgm:cxn modelId="{81D1F697-7E23-4D5B-BBE9-6718A0586823}" srcId="{C7C8C68C-213E-4E57-95E5-55BD22DD0309}" destId="{D3DDF79A-0209-4B55-9B7A-06DD8EEF5DB0}" srcOrd="2" destOrd="0" parTransId="{CA338BD4-93D9-4F55-98A1-ADF363D3040D}" sibTransId="{66D0A396-E847-4765-AFBB-40A77D7663D4}"/>
    <dgm:cxn modelId="{FFDE7EA9-086F-497A-8FF1-69E53AF238AE}" type="presOf" srcId="{E94E4472-2115-4E1B-9E70-733A669E967B}" destId="{F53ABB28-F5CB-4F51-9DBE-C82B36E38500}" srcOrd="0" destOrd="0" presId="urn:microsoft.com/office/officeart/2005/8/layout/list1"/>
    <dgm:cxn modelId="{308D7CAA-36A7-4854-9096-4FF0CAB05BA7}" type="presOf" srcId="{935FFE57-6586-4598-92B5-304B72ECC380}" destId="{DAEDCAC5-A64A-45E3-BB52-019A0F28AF4A}" srcOrd="0" destOrd="0" presId="urn:microsoft.com/office/officeart/2005/8/layout/list1"/>
    <dgm:cxn modelId="{E8E16DE6-0942-4CC6-A738-C9CC644C3922}" type="presOf" srcId="{D3DDF79A-0209-4B55-9B7A-06DD8EEF5DB0}" destId="{E1F92BBC-DC0C-4612-8B6C-288DA874CA56}" srcOrd="0" destOrd="5" presId="urn:microsoft.com/office/officeart/2005/8/layout/list1"/>
    <dgm:cxn modelId="{7F1853EA-4EDE-41A7-86B4-77F67B72C603}" srcId="{C7C8C68C-213E-4E57-95E5-55BD22DD0309}" destId="{ED5F7925-1CF7-4632-8ECD-ECD9F91E42CA}" srcOrd="1" destOrd="0" parTransId="{8068595D-D585-4ACE-8BCA-32845166F809}" sibTransId="{726D791B-E65D-4A71-BAF1-70696C9BB4E1}"/>
    <dgm:cxn modelId="{90BCEEFF-E7E9-4FAD-B415-513FCFBF14FA}" srcId="{C7C8C68C-213E-4E57-95E5-55BD22DD0309}" destId="{011E9A28-C9AA-4CF9-A8EB-C400BA2DDFEA}" srcOrd="3" destOrd="0" parTransId="{02B18AFE-2641-4C73-A40D-5678517E828B}" sibTransId="{F477CE5A-15EA-4FDD-BF11-B376EA2E6B04}"/>
    <dgm:cxn modelId="{19110D25-EF72-4F91-8C87-BD35349741D5}" type="presParOf" srcId="{DAEDCAC5-A64A-45E3-BB52-019A0F28AF4A}" destId="{2985737E-CDD6-4638-AD99-C6D573BBC8DE}" srcOrd="0" destOrd="0" presId="urn:microsoft.com/office/officeart/2005/8/layout/list1"/>
    <dgm:cxn modelId="{F398BBE6-C82A-4B88-A6B5-1315F660CC01}" type="presParOf" srcId="{2985737E-CDD6-4638-AD99-C6D573BBC8DE}" destId="{F53ABB28-F5CB-4F51-9DBE-C82B36E38500}" srcOrd="0" destOrd="0" presId="urn:microsoft.com/office/officeart/2005/8/layout/list1"/>
    <dgm:cxn modelId="{2BBE6B72-43E9-47DE-BB12-B9395272D504}" type="presParOf" srcId="{2985737E-CDD6-4638-AD99-C6D573BBC8DE}" destId="{26017022-9469-4243-9D70-C9CAF63F32EF}" srcOrd="1" destOrd="0" presId="urn:microsoft.com/office/officeart/2005/8/layout/list1"/>
    <dgm:cxn modelId="{B3E9FCD3-9EB9-460B-A467-337A137DD030}" type="presParOf" srcId="{DAEDCAC5-A64A-45E3-BB52-019A0F28AF4A}" destId="{0528FB6F-D478-4FD3-A963-D04E9E1001D5}" srcOrd="1" destOrd="0" presId="urn:microsoft.com/office/officeart/2005/8/layout/list1"/>
    <dgm:cxn modelId="{D5E374BB-BD51-4842-815F-B49122CAAEE4}" type="presParOf" srcId="{DAEDCAC5-A64A-45E3-BB52-019A0F28AF4A}" destId="{E1F92BBC-DC0C-4612-8B6C-288DA874CA56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FB4EECE3-A3DC-47F0-9158-8FD6AF3CA312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91A84B38-EEB5-49B4-9860-BDFBA63770FD}">
      <dgm:prSet/>
      <dgm:spPr/>
      <dgm:t>
        <a:bodyPr/>
        <a:lstStyle/>
        <a:p>
          <a:r>
            <a:rPr lang="en-US"/>
            <a:t>You usually get what you pay for </a:t>
          </a:r>
        </a:p>
      </dgm:t>
    </dgm:pt>
    <dgm:pt modelId="{8724E149-9074-4943-85E3-36D39500CF57}" type="parTrans" cxnId="{A38A75E9-1A4C-4CEE-BBEC-FFA7AD1201B0}">
      <dgm:prSet/>
      <dgm:spPr/>
      <dgm:t>
        <a:bodyPr/>
        <a:lstStyle/>
        <a:p>
          <a:endParaRPr lang="en-US"/>
        </a:p>
      </dgm:t>
    </dgm:pt>
    <dgm:pt modelId="{FD31A5FE-2D0F-4E83-B89B-436EF10D4162}" type="sibTrans" cxnId="{A38A75E9-1A4C-4CEE-BBEC-FFA7AD1201B0}">
      <dgm:prSet/>
      <dgm:spPr/>
      <dgm:t>
        <a:bodyPr/>
        <a:lstStyle/>
        <a:p>
          <a:endParaRPr lang="en-US"/>
        </a:p>
      </dgm:t>
    </dgm:pt>
    <dgm:pt modelId="{A39C2E8E-4FD5-42C4-8463-24558133C771}">
      <dgm:prSet/>
      <dgm:spPr/>
      <dgm:t>
        <a:bodyPr/>
        <a:lstStyle/>
        <a:p>
          <a:r>
            <a:rPr lang="en-US"/>
            <a:t>Reliability</a:t>
          </a:r>
        </a:p>
      </dgm:t>
    </dgm:pt>
    <dgm:pt modelId="{C55C028F-4203-45F0-B174-8BE0C64757C6}" type="parTrans" cxnId="{13FBF8E9-40B5-4FA5-AD8B-DCFEB4718B6E}">
      <dgm:prSet/>
      <dgm:spPr/>
      <dgm:t>
        <a:bodyPr/>
        <a:lstStyle/>
        <a:p>
          <a:endParaRPr lang="en-US"/>
        </a:p>
      </dgm:t>
    </dgm:pt>
    <dgm:pt modelId="{94D95227-9EC3-4831-9B68-DF0CE6A4957B}" type="sibTrans" cxnId="{13FBF8E9-40B5-4FA5-AD8B-DCFEB4718B6E}">
      <dgm:prSet/>
      <dgm:spPr/>
      <dgm:t>
        <a:bodyPr/>
        <a:lstStyle/>
        <a:p>
          <a:endParaRPr lang="en-US"/>
        </a:p>
      </dgm:t>
    </dgm:pt>
    <dgm:pt modelId="{802B224C-0152-4E5D-BA82-6F92B69622F1}">
      <dgm:prSet/>
      <dgm:spPr/>
      <dgm:t>
        <a:bodyPr/>
        <a:lstStyle/>
        <a:p>
          <a:r>
            <a:rPr lang="en-US"/>
            <a:t>Quality</a:t>
          </a:r>
        </a:p>
      </dgm:t>
    </dgm:pt>
    <dgm:pt modelId="{A27E4762-45CB-4B38-9A0F-66F739176FB2}" type="parTrans" cxnId="{BC0C97A9-A3FC-4140-A2AA-A43D0B4711D3}">
      <dgm:prSet/>
      <dgm:spPr/>
      <dgm:t>
        <a:bodyPr/>
        <a:lstStyle/>
        <a:p>
          <a:endParaRPr lang="en-US"/>
        </a:p>
      </dgm:t>
    </dgm:pt>
    <dgm:pt modelId="{DF971596-1B81-4107-B694-E7B552307F7A}" type="sibTrans" cxnId="{BC0C97A9-A3FC-4140-A2AA-A43D0B4711D3}">
      <dgm:prSet/>
      <dgm:spPr/>
      <dgm:t>
        <a:bodyPr/>
        <a:lstStyle/>
        <a:p>
          <a:endParaRPr lang="en-US"/>
        </a:p>
      </dgm:t>
    </dgm:pt>
    <dgm:pt modelId="{504C68AE-8544-47BB-8D0C-1072D8D72B30}">
      <dgm:prSet/>
      <dgm:spPr/>
      <dgm:t>
        <a:bodyPr/>
        <a:lstStyle/>
        <a:p>
          <a:r>
            <a:rPr lang="en-US"/>
            <a:t>Mixed reviews</a:t>
          </a:r>
        </a:p>
      </dgm:t>
    </dgm:pt>
    <dgm:pt modelId="{E6EDE053-9D09-4F4F-A66D-D42198E83A0E}" type="parTrans" cxnId="{2EA6A69C-A36F-43E4-87D7-6228201AF87C}">
      <dgm:prSet/>
      <dgm:spPr/>
      <dgm:t>
        <a:bodyPr/>
        <a:lstStyle/>
        <a:p>
          <a:endParaRPr lang="en-US"/>
        </a:p>
      </dgm:t>
    </dgm:pt>
    <dgm:pt modelId="{076C6730-B3D8-48F9-B48A-121A7CCF617F}" type="sibTrans" cxnId="{2EA6A69C-A36F-43E4-87D7-6228201AF87C}">
      <dgm:prSet/>
      <dgm:spPr/>
      <dgm:t>
        <a:bodyPr/>
        <a:lstStyle/>
        <a:p>
          <a:endParaRPr lang="en-US"/>
        </a:p>
      </dgm:t>
    </dgm:pt>
    <dgm:pt modelId="{B8AC7447-D4EB-43D8-8ABD-185F26150C6F}">
      <dgm:prSet/>
      <dgm:spPr/>
      <dgm:t>
        <a:bodyPr/>
        <a:lstStyle/>
        <a:p>
          <a:r>
            <a:rPr lang="en-US"/>
            <a:t>Chinese version has bad reputation</a:t>
          </a:r>
        </a:p>
      </dgm:t>
    </dgm:pt>
    <dgm:pt modelId="{04C4AC6B-47D8-4781-ABA2-A36530CF505E}" type="parTrans" cxnId="{698C3613-3630-423B-8573-8F3BE06F8797}">
      <dgm:prSet/>
      <dgm:spPr/>
      <dgm:t>
        <a:bodyPr/>
        <a:lstStyle/>
        <a:p>
          <a:endParaRPr lang="en-US"/>
        </a:p>
      </dgm:t>
    </dgm:pt>
    <dgm:pt modelId="{94705E1B-D819-4A1C-A7A5-458A2F5AB0D6}" type="sibTrans" cxnId="{698C3613-3630-423B-8573-8F3BE06F8797}">
      <dgm:prSet/>
      <dgm:spPr/>
      <dgm:t>
        <a:bodyPr/>
        <a:lstStyle/>
        <a:p>
          <a:endParaRPr lang="en-US"/>
        </a:p>
      </dgm:t>
    </dgm:pt>
    <dgm:pt modelId="{E21EF415-F634-4BC5-9CF0-7036F495FDB4}">
      <dgm:prSet/>
      <dgm:spPr/>
      <dgm:t>
        <a:bodyPr/>
        <a:lstStyle/>
        <a:p>
          <a:r>
            <a:rPr lang="en-US"/>
            <a:t>Production quantities are low – extended delivery</a:t>
          </a:r>
        </a:p>
      </dgm:t>
    </dgm:pt>
    <dgm:pt modelId="{DAC26E03-2200-4E9E-811E-EA837AB619C4}" type="parTrans" cxnId="{F445006C-5E93-429A-9486-07D65817C68B}">
      <dgm:prSet/>
      <dgm:spPr/>
      <dgm:t>
        <a:bodyPr/>
        <a:lstStyle/>
        <a:p>
          <a:endParaRPr lang="en-US"/>
        </a:p>
      </dgm:t>
    </dgm:pt>
    <dgm:pt modelId="{7A047BD2-5241-4BFB-A188-662FF7206461}" type="sibTrans" cxnId="{F445006C-5E93-429A-9486-07D65817C68B}">
      <dgm:prSet/>
      <dgm:spPr/>
      <dgm:t>
        <a:bodyPr/>
        <a:lstStyle/>
        <a:p>
          <a:endParaRPr lang="en-US"/>
        </a:p>
      </dgm:t>
    </dgm:pt>
    <dgm:pt modelId="{C055FF87-FD49-4DF4-BECB-7A074FEDBC14}" type="pres">
      <dgm:prSet presAssocID="{FB4EECE3-A3DC-47F0-9158-8FD6AF3CA312}" presName="linear" presStyleCnt="0">
        <dgm:presLayoutVars>
          <dgm:animLvl val="lvl"/>
          <dgm:resizeHandles val="exact"/>
        </dgm:presLayoutVars>
      </dgm:prSet>
      <dgm:spPr/>
    </dgm:pt>
    <dgm:pt modelId="{A840DB8C-B71C-41C6-A120-0009303B5116}" type="pres">
      <dgm:prSet presAssocID="{91A84B38-EEB5-49B4-9860-BDFBA63770FD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6C5EE20D-C1B0-4C0D-BB0A-4B216083D5A1}" type="pres">
      <dgm:prSet presAssocID="{91A84B38-EEB5-49B4-9860-BDFBA63770FD}" presName="childText" presStyleLbl="revTx" presStyleIdx="0" presStyleCnt="1">
        <dgm:presLayoutVars>
          <dgm:bulletEnabled val="1"/>
        </dgm:presLayoutVars>
      </dgm:prSet>
      <dgm:spPr/>
    </dgm:pt>
    <dgm:pt modelId="{45F13A6D-C281-4446-8CC2-892F7F5EBCFA}" type="pres">
      <dgm:prSet presAssocID="{504C68AE-8544-47BB-8D0C-1072D8D72B30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77AD44B9-2D98-420B-B560-4566036AE9D3}" type="pres">
      <dgm:prSet presAssocID="{076C6730-B3D8-48F9-B48A-121A7CCF617F}" presName="spacer" presStyleCnt="0"/>
      <dgm:spPr/>
    </dgm:pt>
    <dgm:pt modelId="{BD921842-50FC-40A5-A85F-AC92AC5E20FF}" type="pres">
      <dgm:prSet presAssocID="{B8AC7447-D4EB-43D8-8ABD-185F26150C6F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605A766F-AB18-4815-9409-FD06DB70C24A}" type="pres">
      <dgm:prSet presAssocID="{94705E1B-D819-4A1C-A7A5-458A2F5AB0D6}" presName="spacer" presStyleCnt="0"/>
      <dgm:spPr/>
    </dgm:pt>
    <dgm:pt modelId="{C5DC8F0C-86DC-44E4-987D-A8A8C6447B3A}" type="pres">
      <dgm:prSet presAssocID="{E21EF415-F634-4BC5-9CF0-7036F495FDB4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698C3613-3630-423B-8573-8F3BE06F8797}" srcId="{FB4EECE3-A3DC-47F0-9158-8FD6AF3CA312}" destId="{B8AC7447-D4EB-43D8-8ABD-185F26150C6F}" srcOrd="2" destOrd="0" parTransId="{04C4AC6B-47D8-4781-ABA2-A36530CF505E}" sibTransId="{94705E1B-D819-4A1C-A7A5-458A2F5AB0D6}"/>
    <dgm:cxn modelId="{A02F7618-3F8E-466B-BEA2-DF422233A7F5}" type="presOf" srcId="{B8AC7447-D4EB-43D8-8ABD-185F26150C6F}" destId="{BD921842-50FC-40A5-A85F-AC92AC5E20FF}" srcOrd="0" destOrd="0" presId="urn:microsoft.com/office/officeart/2005/8/layout/vList2"/>
    <dgm:cxn modelId="{AF7E5962-7524-44BD-A414-7ECCE231A2DB}" type="presOf" srcId="{E21EF415-F634-4BC5-9CF0-7036F495FDB4}" destId="{C5DC8F0C-86DC-44E4-987D-A8A8C6447B3A}" srcOrd="0" destOrd="0" presId="urn:microsoft.com/office/officeart/2005/8/layout/vList2"/>
    <dgm:cxn modelId="{056A1766-5980-4EC7-BF89-72993AAEC1D7}" type="presOf" srcId="{91A84B38-EEB5-49B4-9860-BDFBA63770FD}" destId="{A840DB8C-B71C-41C6-A120-0009303B5116}" srcOrd="0" destOrd="0" presId="urn:microsoft.com/office/officeart/2005/8/layout/vList2"/>
    <dgm:cxn modelId="{FA356947-C2C5-4DFB-910F-208579AA4228}" type="presOf" srcId="{504C68AE-8544-47BB-8D0C-1072D8D72B30}" destId="{45F13A6D-C281-4446-8CC2-892F7F5EBCFA}" srcOrd="0" destOrd="0" presId="urn:microsoft.com/office/officeart/2005/8/layout/vList2"/>
    <dgm:cxn modelId="{1DCFBD67-D35F-4BEB-9B90-D6902909D1BE}" type="presOf" srcId="{A39C2E8E-4FD5-42C4-8463-24558133C771}" destId="{6C5EE20D-C1B0-4C0D-BB0A-4B216083D5A1}" srcOrd="0" destOrd="0" presId="urn:microsoft.com/office/officeart/2005/8/layout/vList2"/>
    <dgm:cxn modelId="{F445006C-5E93-429A-9486-07D65817C68B}" srcId="{FB4EECE3-A3DC-47F0-9158-8FD6AF3CA312}" destId="{E21EF415-F634-4BC5-9CF0-7036F495FDB4}" srcOrd="3" destOrd="0" parTransId="{DAC26E03-2200-4E9E-811E-EA837AB619C4}" sibTransId="{7A047BD2-5241-4BFB-A188-662FF7206461}"/>
    <dgm:cxn modelId="{D5311F6C-2108-45B2-A513-6BFDB36D1BE7}" type="presOf" srcId="{802B224C-0152-4E5D-BA82-6F92B69622F1}" destId="{6C5EE20D-C1B0-4C0D-BB0A-4B216083D5A1}" srcOrd="0" destOrd="1" presId="urn:microsoft.com/office/officeart/2005/8/layout/vList2"/>
    <dgm:cxn modelId="{2EA6A69C-A36F-43E4-87D7-6228201AF87C}" srcId="{FB4EECE3-A3DC-47F0-9158-8FD6AF3CA312}" destId="{504C68AE-8544-47BB-8D0C-1072D8D72B30}" srcOrd="1" destOrd="0" parTransId="{E6EDE053-9D09-4F4F-A66D-D42198E83A0E}" sibTransId="{076C6730-B3D8-48F9-B48A-121A7CCF617F}"/>
    <dgm:cxn modelId="{B93728A4-58BA-4EE2-AF05-BD932C43D25A}" type="presOf" srcId="{FB4EECE3-A3DC-47F0-9158-8FD6AF3CA312}" destId="{C055FF87-FD49-4DF4-BECB-7A074FEDBC14}" srcOrd="0" destOrd="0" presId="urn:microsoft.com/office/officeart/2005/8/layout/vList2"/>
    <dgm:cxn modelId="{BC0C97A9-A3FC-4140-A2AA-A43D0B4711D3}" srcId="{91A84B38-EEB5-49B4-9860-BDFBA63770FD}" destId="{802B224C-0152-4E5D-BA82-6F92B69622F1}" srcOrd="1" destOrd="0" parTransId="{A27E4762-45CB-4B38-9A0F-66F739176FB2}" sibTransId="{DF971596-1B81-4107-B694-E7B552307F7A}"/>
    <dgm:cxn modelId="{A38A75E9-1A4C-4CEE-BBEC-FFA7AD1201B0}" srcId="{FB4EECE3-A3DC-47F0-9158-8FD6AF3CA312}" destId="{91A84B38-EEB5-49B4-9860-BDFBA63770FD}" srcOrd="0" destOrd="0" parTransId="{8724E149-9074-4943-85E3-36D39500CF57}" sibTransId="{FD31A5FE-2D0F-4E83-B89B-436EF10D4162}"/>
    <dgm:cxn modelId="{13FBF8E9-40B5-4FA5-AD8B-DCFEB4718B6E}" srcId="{91A84B38-EEB5-49B4-9860-BDFBA63770FD}" destId="{A39C2E8E-4FD5-42C4-8463-24558133C771}" srcOrd="0" destOrd="0" parTransId="{C55C028F-4203-45F0-B174-8BE0C64757C6}" sibTransId="{94D95227-9EC3-4831-9B68-DF0CE6A4957B}"/>
    <dgm:cxn modelId="{54D9EF7E-AEE1-441A-AEF7-CC9499214A67}" type="presParOf" srcId="{C055FF87-FD49-4DF4-BECB-7A074FEDBC14}" destId="{A840DB8C-B71C-41C6-A120-0009303B5116}" srcOrd="0" destOrd="0" presId="urn:microsoft.com/office/officeart/2005/8/layout/vList2"/>
    <dgm:cxn modelId="{5E89A2F8-4026-42E3-8704-8F3C632D1F6D}" type="presParOf" srcId="{C055FF87-FD49-4DF4-BECB-7A074FEDBC14}" destId="{6C5EE20D-C1B0-4C0D-BB0A-4B216083D5A1}" srcOrd="1" destOrd="0" presId="urn:microsoft.com/office/officeart/2005/8/layout/vList2"/>
    <dgm:cxn modelId="{C864F0BE-3FA2-45D4-88CB-B592F3EBA885}" type="presParOf" srcId="{C055FF87-FD49-4DF4-BECB-7A074FEDBC14}" destId="{45F13A6D-C281-4446-8CC2-892F7F5EBCFA}" srcOrd="2" destOrd="0" presId="urn:microsoft.com/office/officeart/2005/8/layout/vList2"/>
    <dgm:cxn modelId="{2EA0D88A-C932-455A-9F66-8E58181E17F6}" type="presParOf" srcId="{C055FF87-FD49-4DF4-BECB-7A074FEDBC14}" destId="{77AD44B9-2D98-420B-B560-4566036AE9D3}" srcOrd="3" destOrd="0" presId="urn:microsoft.com/office/officeart/2005/8/layout/vList2"/>
    <dgm:cxn modelId="{17D5473C-E348-4FBE-A537-E1AFF036E05C}" type="presParOf" srcId="{C055FF87-FD49-4DF4-BECB-7A074FEDBC14}" destId="{BD921842-50FC-40A5-A85F-AC92AC5E20FF}" srcOrd="4" destOrd="0" presId="urn:microsoft.com/office/officeart/2005/8/layout/vList2"/>
    <dgm:cxn modelId="{EC92BD37-7FFB-4212-97B4-216195733DD3}" type="presParOf" srcId="{C055FF87-FD49-4DF4-BECB-7A074FEDBC14}" destId="{605A766F-AB18-4815-9409-FD06DB70C24A}" srcOrd="5" destOrd="0" presId="urn:microsoft.com/office/officeart/2005/8/layout/vList2"/>
    <dgm:cxn modelId="{DC49C249-78F2-4017-9977-98E6971F517A}" type="presParOf" srcId="{C055FF87-FD49-4DF4-BECB-7A074FEDBC14}" destId="{C5DC8F0C-86DC-44E4-987D-A8A8C6447B3A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61F6CE18-F5C2-46E6-99F4-9501DB40F028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79BED682-DC00-4CEC-B6A5-F65FAE5613A4}">
      <dgm:prSet/>
      <dgm:spPr/>
      <dgm:t>
        <a:bodyPr/>
        <a:lstStyle/>
        <a:p>
          <a:r>
            <a:rPr lang="en-US"/>
            <a:t>Based on today’s fast processors</a:t>
          </a:r>
        </a:p>
      </dgm:t>
    </dgm:pt>
    <dgm:pt modelId="{15D91016-B0E0-4881-BF7F-0881D90691CF}" type="parTrans" cxnId="{0EBAC28D-650F-4CE7-A5F7-A9F58FB72BB4}">
      <dgm:prSet/>
      <dgm:spPr/>
      <dgm:t>
        <a:bodyPr/>
        <a:lstStyle/>
        <a:p>
          <a:endParaRPr lang="en-US"/>
        </a:p>
      </dgm:t>
    </dgm:pt>
    <dgm:pt modelId="{7E5AB805-6F71-420F-9F8F-D17305D47B2E}" type="sibTrans" cxnId="{0EBAC28D-650F-4CE7-A5F7-A9F58FB72BB4}">
      <dgm:prSet/>
      <dgm:spPr/>
      <dgm:t>
        <a:bodyPr/>
        <a:lstStyle/>
        <a:p>
          <a:endParaRPr lang="en-US"/>
        </a:p>
      </dgm:t>
    </dgm:pt>
    <dgm:pt modelId="{1B7D1138-1B66-4624-A6A9-0EC338AB1547}">
      <dgm:prSet/>
      <dgm:spPr/>
      <dgm:t>
        <a:bodyPr/>
        <a:lstStyle/>
        <a:p>
          <a:r>
            <a:rPr lang="en-US"/>
            <a:t>Inexpensive due to Arduino and Raspberry Pie micro processor</a:t>
          </a:r>
        </a:p>
      </dgm:t>
    </dgm:pt>
    <dgm:pt modelId="{1FEF35E5-2CC3-48F2-B644-681DDC957CB2}" type="parTrans" cxnId="{E5E8A212-7E52-4179-A37E-2F6FDCC72BBF}">
      <dgm:prSet/>
      <dgm:spPr/>
      <dgm:t>
        <a:bodyPr/>
        <a:lstStyle/>
        <a:p>
          <a:endParaRPr lang="en-US"/>
        </a:p>
      </dgm:t>
    </dgm:pt>
    <dgm:pt modelId="{B63A23CA-51B7-41F5-B606-24C8FFBF5EC1}" type="sibTrans" cxnId="{E5E8A212-7E52-4179-A37E-2F6FDCC72BBF}">
      <dgm:prSet/>
      <dgm:spPr/>
      <dgm:t>
        <a:bodyPr/>
        <a:lstStyle/>
        <a:p>
          <a:endParaRPr lang="en-US"/>
        </a:p>
      </dgm:t>
    </dgm:pt>
    <dgm:pt modelId="{5585C807-FA62-485C-8016-FEACE6CA69DA}">
      <dgm:prSet/>
      <dgm:spPr/>
      <dgm:t>
        <a:bodyPr/>
        <a:lstStyle/>
        <a:p>
          <a:r>
            <a:rPr lang="en-US"/>
            <a:t>Feature rich due to bigger, multi-core processors and memory</a:t>
          </a:r>
        </a:p>
      </dgm:t>
    </dgm:pt>
    <dgm:pt modelId="{5F8C6F29-3306-4821-90C6-691182FD6E98}" type="parTrans" cxnId="{0EAFC0B8-D731-4AFB-B602-9F2EDF0D7DD7}">
      <dgm:prSet/>
      <dgm:spPr/>
      <dgm:t>
        <a:bodyPr/>
        <a:lstStyle/>
        <a:p>
          <a:endParaRPr lang="en-US"/>
        </a:p>
      </dgm:t>
    </dgm:pt>
    <dgm:pt modelId="{51FA3CA3-9DC8-47B8-A038-BEFF906DE93E}" type="sibTrans" cxnId="{0EAFC0B8-D731-4AFB-B602-9F2EDF0D7DD7}">
      <dgm:prSet/>
      <dgm:spPr/>
      <dgm:t>
        <a:bodyPr/>
        <a:lstStyle/>
        <a:p>
          <a:endParaRPr lang="en-US"/>
        </a:p>
      </dgm:t>
    </dgm:pt>
    <dgm:pt modelId="{50653FE8-C35D-4F39-A54A-8486EE511A3C}">
      <dgm:prSet/>
      <dgm:spPr/>
      <dgm:t>
        <a:bodyPr/>
        <a:lstStyle/>
        <a:p>
          <a:r>
            <a:rPr lang="en-US"/>
            <a:t>Updates and refinements are possible due to NVRAM technology</a:t>
          </a:r>
        </a:p>
      </dgm:t>
    </dgm:pt>
    <dgm:pt modelId="{0A8E898D-61B6-462F-9842-0DCC0653884D}" type="parTrans" cxnId="{6E54EBFE-C206-47CB-9664-5012BEB5A13D}">
      <dgm:prSet/>
      <dgm:spPr/>
      <dgm:t>
        <a:bodyPr/>
        <a:lstStyle/>
        <a:p>
          <a:endParaRPr lang="en-US"/>
        </a:p>
      </dgm:t>
    </dgm:pt>
    <dgm:pt modelId="{B358214C-AD88-487E-82AB-2B6259555CF4}" type="sibTrans" cxnId="{6E54EBFE-C206-47CB-9664-5012BEB5A13D}">
      <dgm:prSet/>
      <dgm:spPr/>
      <dgm:t>
        <a:bodyPr/>
        <a:lstStyle/>
        <a:p>
          <a:endParaRPr lang="en-US"/>
        </a:p>
      </dgm:t>
    </dgm:pt>
    <dgm:pt modelId="{BF659C15-B69A-4BC9-90A9-4F23BD6E9BA0}">
      <dgm:prSet/>
      <dgm:spPr/>
      <dgm:t>
        <a:bodyPr/>
        <a:lstStyle/>
        <a:p>
          <a:r>
            <a:rPr lang="en-US"/>
            <a:t>Implementation due to Digital Signal Processing technology</a:t>
          </a:r>
        </a:p>
      </dgm:t>
    </dgm:pt>
    <dgm:pt modelId="{7A46540E-B566-4244-A5EA-DB7E357DAF9B}" type="parTrans" cxnId="{79764077-7A67-4146-AC53-31209AE987B3}">
      <dgm:prSet/>
      <dgm:spPr/>
      <dgm:t>
        <a:bodyPr/>
        <a:lstStyle/>
        <a:p>
          <a:endParaRPr lang="en-US"/>
        </a:p>
      </dgm:t>
    </dgm:pt>
    <dgm:pt modelId="{17892A68-149E-4DCD-8753-8209B391F1DB}" type="sibTrans" cxnId="{79764077-7A67-4146-AC53-31209AE987B3}">
      <dgm:prSet/>
      <dgm:spPr/>
      <dgm:t>
        <a:bodyPr/>
        <a:lstStyle/>
        <a:p>
          <a:endParaRPr lang="en-US"/>
        </a:p>
      </dgm:t>
    </dgm:pt>
    <dgm:pt modelId="{28F6B6AF-7AC5-472B-A760-13FE53EE3894}">
      <dgm:prSet/>
      <dgm:spPr/>
      <dgm:t>
        <a:bodyPr/>
        <a:lstStyle/>
        <a:p>
          <a:r>
            <a:rPr lang="en-US"/>
            <a:t>Software modulation, demodulation and decoding</a:t>
          </a:r>
        </a:p>
      </dgm:t>
    </dgm:pt>
    <dgm:pt modelId="{FC2DCE29-3E9D-48EA-86A8-D9332DD583D4}" type="parTrans" cxnId="{83BE3E6B-1E2A-49C6-8887-18700FD7ED24}">
      <dgm:prSet/>
      <dgm:spPr/>
      <dgm:t>
        <a:bodyPr/>
        <a:lstStyle/>
        <a:p>
          <a:endParaRPr lang="en-US"/>
        </a:p>
      </dgm:t>
    </dgm:pt>
    <dgm:pt modelId="{4276A125-6CAE-4390-83F3-0CB1A422305F}" type="sibTrans" cxnId="{83BE3E6B-1E2A-49C6-8887-18700FD7ED24}">
      <dgm:prSet/>
      <dgm:spPr/>
      <dgm:t>
        <a:bodyPr/>
        <a:lstStyle/>
        <a:p>
          <a:endParaRPr lang="en-US"/>
        </a:p>
      </dgm:t>
    </dgm:pt>
    <dgm:pt modelId="{3BFABDAE-D516-40B0-B57C-0C80F5E212EC}" type="pres">
      <dgm:prSet presAssocID="{61F6CE18-F5C2-46E6-99F4-9501DB40F028}" presName="linear" presStyleCnt="0">
        <dgm:presLayoutVars>
          <dgm:animLvl val="lvl"/>
          <dgm:resizeHandles val="exact"/>
        </dgm:presLayoutVars>
      </dgm:prSet>
      <dgm:spPr/>
    </dgm:pt>
    <dgm:pt modelId="{127DD1DA-6D80-4D12-B35E-4D22FA65EFF3}" type="pres">
      <dgm:prSet presAssocID="{79BED682-DC00-4CEC-B6A5-F65FAE5613A4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4EA79B30-CAB2-473F-998F-4C1283673901}" type="pres">
      <dgm:prSet presAssocID="{7E5AB805-6F71-420F-9F8F-D17305D47B2E}" presName="spacer" presStyleCnt="0"/>
      <dgm:spPr/>
    </dgm:pt>
    <dgm:pt modelId="{C6A752A3-84BD-42A7-AE1C-8F66F2628EA4}" type="pres">
      <dgm:prSet presAssocID="{1B7D1138-1B66-4624-A6A9-0EC338AB1547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5E583FC0-153C-4736-B348-BFD39970A779}" type="pres">
      <dgm:prSet presAssocID="{B63A23CA-51B7-41F5-B606-24C8FFBF5EC1}" presName="spacer" presStyleCnt="0"/>
      <dgm:spPr/>
    </dgm:pt>
    <dgm:pt modelId="{DC5303AD-72D1-4211-9D02-05773B2F4D70}" type="pres">
      <dgm:prSet presAssocID="{5585C807-FA62-485C-8016-FEACE6CA69DA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EC7CE49E-7776-4AD3-A16F-BFA8D8EE155E}" type="pres">
      <dgm:prSet presAssocID="{51FA3CA3-9DC8-47B8-A038-BEFF906DE93E}" presName="spacer" presStyleCnt="0"/>
      <dgm:spPr/>
    </dgm:pt>
    <dgm:pt modelId="{7392DCE0-C688-4632-B300-6CA3B1FC19D1}" type="pres">
      <dgm:prSet presAssocID="{50653FE8-C35D-4F39-A54A-8486EE511A3C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79F3956F-0D56-4F9D-87B5-B9570FDC7B98}" type="pres">
      <dgm:prSet presAssocID="{B358214C-AD88-487E-82AB-2B6259555CF4}" presName="spacer" presStyleCnt="0"/>
      <dgm:spPr/>
    </dgm:pt>
    <dgm:pt modelId="{4C931E0E-F048-4891-A811-013121AE902E}" type="pres">
      <dgm:prSet presAssocID="{BF659C15-B69A-4BC9-90A9-4F23BD6E9BA0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C84BA99E-F453-4E65-AB00-69CC0EBF11C7}" type="pres">
      <dgm:prSet presAssocID="{17892A68-149E-4DCD-8753-8209B391F1DB}" presName="spacer" presStyleCnt="0"/>
      <dgm:spPr/>
    </dgm:pt>
    <dgm:pt modelId="{CFE60F8A-87E7-40F2-A1E2-E1FE02E21FD3}" type="pres">
      <dgm:prSet presAssocID="{28F6B6AF-7AC5-472B-A760-13FE53EE3894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BBEB5C02-EA2D-4E28-8DF1-BB77D50B883D}" type="presOf" srcId="{61F6CE18-F5C2-46E6-99F4-9501DB40F028}" destId="{3BFABDAE-D516-40B0-B57C-0C80F5E212EC}" srcOrd="0" destOrd="0" presId="urn:microsoft.com/office/officeart/2005/8/layout/vList2"/>
    <dgm:cxn modelId="{E5E8A212-7E52-4179-A37E-2F6FDCC72BBF}" srcId="{61F6CE18-F5C2-46E6-99F4-9501DB40F028}" destId="{1B7D1138-1B66-4624-A6A9-0EC338AB1547}" srcOrd="1" destOrd="0" parTransId="{1FEF35E5-2CC3-48F2-B644-681DDC957CB2}" sibTransId="{B63A23CA-51B7-41F5-B606-24C8FFBF5EC1}"/>
    <dgm:cxn modelId="{83BE3E6B-1E2A-49C6-8887-18700FD7ED24}" srcId="{61F6CE18-F5C2-46E6-99F4-9501DB40F028}" destId="{28F6B6AF-7AC5-472B-A760-13FE53EE3894}" srcOrd="5" destOrd="0" parTransId="{FC2DCE29-3E9D-48EA-86A8-D9332DD583D4}" sibTransId="{4276A125-6CAE-4390-83F3-0CB1A422305F}"/>
    <dgm:cxn modelId="{79764077-7A67-4146-AC53-31209AE987B3}" srcId="{61F6CE18-F5C2-46E6-99F4-9501DB40F028}" destId="{BF659C15-B69A-4BC9-90A9-4F23BD6E9BA0}" srcOrd="4" destOrd="0" parTransId="{7A46540E-B566-4244-A5EA-DB7E357DAF9B}" sibTransId="{17892A68-149E-4DCD-8753-8209B391F1DB}"/>
    <dgm:cxn modelId="{D78C4F79-422D-40C0-9420-5CF9A4979C3C}" type="presOf" srcId="{79BED682-DC00-4CEC-B6A5-F65FAE5613A4}" destId="{127DD1DA-6D80-4D12-B35E-4D22FA65EFF3}" srcOrd="0" destOrd="0" presId="urn:microsoft.com/office/officeart/2005/8/layout/vList2"/>
    <dgm:cxn modelId="{0EBAC28D-650F-4CE7-A5F7-A9F58FB72BB4}" srcId="{61F6CE18-F5C2-46E6-99F4-9501DB40F028}" destId="{79BED682-DC00-4CEC-B6A5-F65FAE5613A4}" srcOrd="0" destOrd="0" parTransId="{15D91016-B0E0-4881-BF7F-0881D90691CF}" sibTransId="{7E5AB805-6F71-420F-9F8F-D17305D47B2E}"/>
    <dgm:cxn modelId="{FF7C1BA7-6087-48E6-A227-C2AED78333FF}" type="presOf" srcId="{BF659C15-B69A-4BC9-90A9-4F23BD6E9BA0}" destId="{4C931E0E-F048-4891-A811-013121AE902E}" srcOrd="0" destOrd="0" presId="urn:microsoft.com/office/officeart/2005/8/layout/vList2"/>
    <dgm:cxn modelId="{0EAFC0B8-D731-4AFB-B602-9F2EDF0D7DD7}" srcId="{61F6CE18-F5C2-46E6-99F4-9501DB40F028}" destId="{5585C807-FA62-485C-8016-FEACE6CA69DA}" srcOrd="2" destOrd="0" parTransId="{5F8C6F29-3306-4821-90C6-691182FD6E98}" sibTransId="{51FA3CA3-9DC8-47B8-A038-BEFF906DE93E}"/>
    <dgm:cxn modelId="{B5841BC6-DE27-447C-A981-59C87508B8BB}" type="presOf" srcId="{50653FE8-C35D-4F39-A54A-8486EE511A3C}" destId="{7392DCE0-C688-4632-B300-6CA3B1FC19D1}" srcOrd="0" destOrd="0" presId="urn:microsoft.com/office/officeart/2005/8/layout/vList2"/>
    <dgm:cxn modelId="{49750BCD-470A-4EC7-A998-1CBBDA5F4B4F}" type="presOf" srcId="{28F6B6AF-7AC5-472B-A760-13FE53EE3894}" destId="{CFE60F8A-87E7-40F2-A1E2-E1FE02E21FD3}" srcOrd="0" destOrd="0" presId="urn:microsoft.com/office/officeart/2005/8/layout/vList2"/>
    <dgm:cxn modelId="{81D748E5-8939-4AE1-9F8D-383F113FBA9D}" type="presOf" srcId="{5585C807-FA62-485C-8016-FEACE6CA69DA}" destId="{DC5303AD-72D1-4211-9D02-05773B2F4D70}" srcOrd="0" destOrd="0" presId="urn:microsoft.com/office/officeart/2005/8/layout/vList2"/>
    <dgm:cxn modelId="{D4221EFD-274E-4721-9BAA-8DF32A3BA7B2}" type="presOf" srcId="{1B7D1138-1B66-4624-A6A9-0EC338AB1547}" destId="{C6A752A3-84BD-42A7-AE1C-8F66F2628EA4}" srcOrd="0" destOrd="0" presId="urn:microsoft.com/office/officeart/2005/8/layout/vList2"/>
    <dgm:cxn modelId="{6E54EBFE-C206-47CB-9664-5012BEB5A13D}" srcId="{61F6CE18-F5C2-46E6-99F4-9501DB40F028}" destId="{50653FE8-C35D-4F39-A54A-8486EE511A3C}" srcOrd="3" destOrd="0" parTransId="{0A8E898D-61B6-462F-9842-0DCC0653884D}" sibTransId="{B358214C-AD88-487E-82AB-2B6259555CF4}"/>
    <dgm:cxn modelId="{64E98BE5-B59A-41EA-ACC9-0B60E2648213}" type="presParOf" srcId="{3BFABDAE-D516-40B0-B57C-0C80F5E212EC}" destId="{127DD1DA-6D80-4D12-B35E-4D22FA65EFF3}" srcOrd="0" destOrd="0" presId="urn:microsoft.com/office/officeart/2005/8/layout/vList2"/>
    <dgm:cxn modelId="{8001CC7F-34D7-4F9F-96FA-A355E9B1F8A5}" type="presParOf" srcId="{3BFABDAE-D516-40B0-B57C-0C80F5E212EC}" destId="{4EA79B30-CAB2-473F-998F-4C1283673901}" srcOrd="1" destOrd="0" presId="urn:microsoft.com/office/officeart/2005/8/layout/vList2"/>
    <dgm:cxn modelId="{6DD85C78-E5F9-4F47-9730-8F660EB4ED68}" type="presParOf" srcId="{3BFABDAE-D516-40B0-B57C-0C80F5E212EC}" destId="{C6A752A3-84BD-42A7-AE1C-8F66F2628EA4}" srcOrd="2" destOrd="0" presId="urn:microsoft.com/office/officeart/2005/8/layout/vList2"/>
    <dgm:cxn modelId="{D85D26D1-B276-4726-96E2-57104832FE1F}" type="presParOf" srcId="{3BFABDAE-D516-40B0-B57C-0C80F5E212EC}" destId="{5E583FC0-153C-4736-B348-BFD39970A779}" srcOrd="3" destOrd="0" presId="urn:microsoft.com/office/officeart/2005/8/layout/vList2"/>
    <dgm:cxn modelId="{3B56CF0A-4E57-4D53-BBF5-881E12E15290}" type="presParOf" srcId="{3BFABDAE-D516-40B0-B57C-0C80F5E212EC}" destId="{DC5303AD-72D1-4211-9D02-05773B2F4D70}" srcOrd="4" destOrd="0" presId="urn:microsoft.com/office/officeart/2005/8/layout/vList2"/>
    <dgm:cxn modelId="{DCC4FAC5-88FC-47A0-BF1B-537F399E225B}" type="presParOf" srcId="{3BFABDAE-D516-40B0-B57C-0C80F5E212EC}" destId="{EC7CE49E-7776-4AD3-A16F-BFA8D8EE155E}" srcOrd="5" destOrd="0" presId="urn:microsoft.com/office/officeart/2005/8/layout/vList2"/>
    <dgm:cxn modelId="{135F5835-1E1F-4BB0-9958-C5649B4E2E7C}" type="presParOf" srcId="{3BFABDAE-D516-40B0-B57C-0C80F5E212EC}" destId="{7392DCE0-C688-4632-B300-6CA3B1FC19D1}" srcOrd="6" destOrd="0" presId="urn:microsoft.com/office/officeart/2005/8/layout/vList2"/>
    <dgm:cxn modelId="{60A6E012-DB09-4C7D-8A7E-035156F721A0}" type="presParOf" srcId="{3BFABDAE-D516-40B0-B57C-0C80F5E212EC}" destId="{79F3956F-0D56-4F9D-87B5-B9570FDC7B98}" srcOrd="7" destOrd="0" presId="urn:microsoft.com/office/officeart/2005/8/layout/vList2"/>
    <dgm:cxn modelId="{3FC9869F-2251-4AEC-9833-86837E671C81}" type="presParOf" srcId="{3BFABDAE-D516-40B0-B57C-0C80F5E212EC}" destId="{4C931E0E-F048-4891-A811-013121AE902E}" srcOrd="8" destOrd="0" presId="urn:microsoft.com/office/officeart/2005/8/layout/vList2"/>
    <dgm:cxn modelId="{0DB00D0C-E6C8-41E1-A29E-981CC0064D20}" type="presParOf" srcId="{3BFABDAE-D516-40B0-B57C-0C80F5E212EC}" destId="{C84BA99E-F453-4E65-AB00-69CC0EBF11C7}" srcOrd="9" destOrd="0" presId="urn:microsoft.com/office/officeart/2005/8/layout/vList2"/>
    <dgm:cxn modelId="{01042931-CFE6-48C6-92DC-842C595AC579}" type="presParOf" srcId="{3BFABDAE-D516-40B0-B57C-0C80F5E212EC}" destId="{CFE60F8A-87E7-40F2-A1E2-E1FE02E21FD3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30D8E90D-F3DF-4221-9FF4-926542385F3A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84B7B9F-D791-45E5-AC92-D18DF8695B21}">
      <dgm:prSet/>
      <dgm:spPr/>
      <dgm:t>
        <a:bodyPr/>
        <a:lstStyle/>
        <a:p>
          <a:r>
            <a:rPr lang="en-US"/>
            <a:t>Random length antenna no likely to have resonance in ham bands</a:t>
          </a:r>
        </a:p>
      </dgm:t>
    </dgm:pt>
    <dgm:pt modelId="{454E04A7-A9EF-45B6-BA02-470C79F45D05}" type="parTrans" cxnId="{5A6AE761-DEDE-4535-8B9A-B490C2F85A48}">
      <dgm:prSet/>
      <dgm:spPr/>
      <dgm:t>
        <a:bodyPr/>
        <a:lstStyle/>
        <a:p>
          <a:endParaRPr lang="en-US"/>
        </a:p>
      </dgm:t>
    </dgm:pt>
    <dgm:pt modelId="{66DEE2BF-5B50-4525-8A4E-08ED69BB9247}" type="sibTrans" cxnId="{5A6AE761-DEDE-4535-8B9A-B490C2F85A48}">
      <dgm:prSet/>
      <dgm:spPr/>
      <dgm:t>
        <a:bodyPr/>
        <a:lstStyle/>
        <a:p>
          <a:endParaRPr lang="en-US"/>
        </a:p>
      </dgm:t>
    </dgm:pt>
    <dgm:pt modelId="{B5296AB1-F731-4C55-86C1-AF99A439DE3B}">
      <dgm:prSet/>
      <dgm:spPr/>
      <dgm:t>
        <a:bodyPr/>
        <a:lstStyle/>
        <a:p>
          <a:r>
            <a:rPr lang="en-US"/>
            <a:t>For maximum signal radiation, transmitter must be matched to antenna</a:t>
          </a:r>
        </a:p>
      </dgm:t>
    </dgm:pt>
    <dgm:pt modelId="{A00AAE80-FF47-4103-9AAC-CBC41049FCE2}" type="parTrans" cxnId="{CEBD3149-0408-4E9D-A278-1839240678DE}">
      <dgm:prSet/>
      <dgm:spPr/>
      <dgm:t>
        <a:bodyPr/>
        <a:lstStyle/>
        <a:p>
          <a:endParaRPr lang="en-US"/>
        </a:p>
      </dgm:t>
    </dgm:pt>
    <dgm:pt modelId="{211BAED9-8706-469C-8AA7-FF8425CA086E}" type="sibTrans" cxnId="{CEBD3149-0408-4E9D-A278-1839240678DE}">
      <dgm:prSet/>
      <dgm:spPr/>
      <dgm:t>
        <a:bodyPr/>
        <a:lstStyle/>
        <a:p>
          <a:endParaRPr lang="en-US"/>
        </a:p>
      </dgm:t>
    </dgm:pt>
    <dgm:pt modelId="{F3E079E0-C12C-4526-B84F-3C5732EF4A34}">
      <dgm:prSet/>
      <dgm:spPr/>
      <dgm:t>
        <a:bodyPr/>
        <a:lstStyle/>
        <a:p>
          <a:r>
            <a:rPr lang="en-US"/>
            <a:t>If not matched, RF power will be reflected back into transceiver and not fed into antenna.  Transceiver damage could occur.</a:t>
          </a:r>
        </a:p>
      </dgm:t>
    </dgm:pt>
    <dgm:pt modelId="{F7D45246-44E8-4923-9007-1EB1A2267056}" type="parTrans" cxnId="{0133C849-2DD8-4B1A-A707-E8BBBD8D7064}">
      <dgm:prSet/>
      <dgm:spPr/>
      <dgm:t>
        <a:bodyPr/>
        <a:lstStyle/>
        <a:p>
          <a:endParaRPr lang="en-US"/>
        </a:p>
      </dgm:t>
    </dgm:pt>
    <dgm:pt modelId="{9DE7D7A2-46D1-4C78-8FF1-A7FDCB481DE5}" type="sibTrans" cxnId="{0133C849-2DD8-4B1A-A707-E8BBBD8D7064}">
      <dgm:prSet/>
      <dgm:spPr/>
      <dgm:t>
        <a:bodyPr/>
        <a:lstStyle/>
        <a:p>
          <a:endParaRPr lang="en-US"/>
        </a:p>
      </dgm:t>
    </dgm:pt>
    <dgm:pt modelId="{393A763A-BD36-4506-87A9-2F3B15DAA958}">
      <dgm:prSet/>
      <dgm:spPr/>
      <dgm:t>
        <a:bodyPr/>
        <a:lstStyle/>
        <a:p>
          <a:r>
            <a:rPr lang="en-US"/>
            <a:t>QRP antenna tuners are available in kit and pre-built form</a:t>
          </a:r>
        </a:p>
      </dgm:t>
    </dgm:pt>
    <dgm:pt modelId="{FFCC2F1A-C847-4EF0-8611-DD945E90CA83}" type="parTrans" cxnId="{0D9EF6FF-925A-423C-9A09-739A3C7068EB}">
      <dgm:prSet/>
      <dgm:spPr/>
      <dgm:t>
        <a:bodyPr/>
        <a:lstStyle/>
        <a:p>
          <a:endParaRPr lang="en-US"/>
        </a:p>
      </dgm:t>
    </dgm:pt>
    <dgm:pt modelId="{8A79C14D-D514-4979-86D3-3FD2F811D375}" type="sibTrans" cxnId="{0D9EF6FF-925A-423C-9A09-739A3C7068EB}">
      <dgm:prSet/>
      <dgm:spPr/>
      <dgm:t>
        <a:bodyPr/>
        <a:lstStyle/>
        <a:p>
          <a:endParaRPr lang="en-US"/>
        </a:p>
      </dgm:t>
    </dgm:pt>
    <dgm:pt modelId="{87F48898-9ED7-4413-978F-9A829D3947AF}" type="pres">
      <dgm:prSet presAssocID="{30D8E90D-F3DF-4221-9FF4-926542385F3A}" presName="vert0" presStyleCnt="0">
        <dgm:presLayoutVars>
          <dgm:dir/>
          <dgm:animOne val="branch"/>
          <dgm:animLvl val="lvl"/>
        </dgm:presLayoutVars>
      </dgm:prSet>
      <dgm:spPr/>
    </dgm:pt>
    <dgm:pt modelId="{3934F814-F2F1-4A54-A8F1-6FA3BB81B023}" type="pres">
      <dgm:prSet presAssocID="{B84B7B9F-D791-45E5-AC92-D18DF8695B21}" presName="thickLine" presStyleLbl="alignNode1" presStyleIdx="0" presStyleCnt="4"/>
      <dgm:spPr/>
    </dgm:pt>
    <dgm:pt modelId="{D143E320-994F-4EE7-844A-FCD97A663B97}" type="pres">
      <dgm:prSet presAssocID="{B84B7B9F-D791-45E5-AC92-D18DF8695B21}" presName="horz1" presStyleCnt="0"/>
      <dgm:spPr/>
    </dgm:pt>
    <dgm:pt modelId="{38FE1275-DFAB-4AC2-A81F-9978FA6F757C}" type="pres">
      <dgm:prSet presAssocID="{B84B7B9F-D791-45E5-AC92-D18DF8695B21}" presName="tx1" presStyleLbl="revTx" presStyleIdx="0" presStyleCnt="4"/>
      <dgm:spPr/>
    </dgm:pt>
    <dgm:pt modelId="{143D9A6F-69B8-48CB-BB8D-C80469035E59}" type="pres">
      <dgm:prSet presAssocID="{B84B7B9F-D791-45E5-AC92-D18DF8695B21}" presName="vert1" presStyleCnt="0"/>
      <dgm:spPr/>
    </dgm:pt>
    <dgm:pt modelId="{B8B62ED7-C7A8-49DB-960D-CB414B1E7DD4}" type="pres">
      <dgm:prSet presAssocID="{B5296AB1-F731-4C55-86C1-AF99A439DE3B}" presName="thickLine" presStyleLbl="alignNode1" presStyleIdx="1" presStyleCnt="4"/>
      <dgm:spPr/>
    </dgm:pt>
    <dgm:pt modelId="{3DD0A87E-39EB-4CAE-95BD-92C42B83645A}" type="pres">
      <dgm:prSet presAssocID="{B5296AB1-F731-4C55-86C1-AF99A439DE3B}" presName="horz1" presStyleCnt="0"/>
      <dgm:spPr/>
    </dgm:pt>
    <dgm:pt modelId="{A6B93169-6BD7-4F78-A81B-265B2CD1346E}" type="pres">
      <dgm:prSet presAssocID="{B5296AB1-F731-4C55-86C1-AF99A439DE3B}" presName="tx1" presStyleLbl="revTx" presStyleIdx="1" presStyleCnt="4"/>
      <dgm:spPr/>
    </dgm:pt>
    <dgm:pt modelId="{F60B0305-9A99-46DB-A22C-A0284675ED0F}" type="pres">
      <dgm:prSet presAssocID="{B5296AB1-F731-4C55-86C1-AF99A439DE3B}" presName="vert1" presStyleCnt="0"/>
      <dgm:spPr/>
    </dgm:pt>
    <dgm:pt modelId="{5CB354A2-C470-433E-B352-DF33FBD3C09C}" type="pres">
      <dgm:prSet presAssocID="{F3E079E0-C12C-4526-B84F-3C5732EF4A34}" presName="thickLine" presStyleLbl="alignNode1" presStyleIdx="2" presStyleCnt="4"/>
      <dgm:spPr/>
    </dgm:pt>
    <dgm:pt modelId="{BA5D4DC0-B8BC-4B11-86F7-AF1A2805ABAF}" type="pres">
      <dgm:prSet presAssocID="{F3E079E0-C12C-4526-B84F-3C5732EF4A34}" presName="horz1" presStyleCnt="0"/>
      <dgm:spPr/>
    </dgm:pt>
    <dgm:pt modelId="{4A7973D3-671D-4E97-83BD-7D2F3FF68AC3}" type="pres">
      <dgm:prSet presAssocID="{F3E079E0-C12C-4526-B84F-3C5732EF4A34}" presName="tx1" presStyleLbl="revTx" presStyleIdx="2" presStyleCnt="4"/>
      <dgm:spPr/>
    </dgm:pt>
    <dgm:pt modelId="{064E5513-A871-4B56-9919-1EDA0833EF6B}" type="pres">
      <dgm:prSet presAssocID="{F3E079E0-C12C-4526-B84F-3C5732EF4A34}" presName="vert1" presStyleCnt="0"/>
      <dgm:spPr/>
    </dgm:pt>
    <dgm:pt modelId="{26827CC4-BFCC-4EE7-9C5F-3151AA79F267}" type="pres">
      <dgm:prSet presAssocID="{393A763A-BD36-4506-87A9-2F3B15DAA958}" presName="thickLine" presStyleLbl="alignNode1" presStyleIdx="3" presStyleCnt="4"/>
      <dgm:spPr/>
    </dgm:pt>
    <dgm:pt modelId="{ABC73537-FC46-4138-95E8-79926A36900B}" type="pres">
      <dgm:prSet presAssocID="{393A763A-BD36-4506-87A9-2F3B15DAA958}" presName="horz1" presStyleCnt="0"/>
      <dgm:spPr/>
    </dgm:pt>
    <dgm:pt modelId="{C2C9AA03-7F68-4E46-9AEA-70D62C97BF29}" type="pres">
      <dgm:prSet presAssocID="{393A763A-BD36-4506-87A9-2F3B15DAA958}" presName="tx1" presStyleLbl="revTx" presStyleIdx="3" presStyleCnt="4"/>
      <dgm:spPr/>
    </dgm:pt>
    <dgm:pt modelId="{204FC3F4-8418-479C-B9BC-0191E4C40FF7}" type="pres">
      <dgm:prSet presAssocID="{393A763A-BD36-4506-87A9-2F3B15DAA958}" presName="vert1" presStyleCnt="0"/>
      <dgm:spPr/>
    </dgm:pt>
  </dgm:ptLst>
  <dgm:cxnLst>
    <dgm:cxn modelId="{675C111D-7CCC-49CA-BBBD-F50FA003EA5A}" type="presOf" srcId="{30D8E90D-F3DF-4221-9FF4-926542385F3A}" destId="{87F48898-9ED7-4413-978F-9A829D3947AF}" srcOrd="0" destOrd="0" presId="urn:microsoft.com/office/officeart/2008/layout/LinedList"/>
    <dgm:cxn modelId="{0ACD3F3F-0BF8-4F68-9805-D78278688AC9}" type="presOf" srcId="{B5296AB1-F731-4C55-86C1-AF99A439DE3B}" destId="{A6B93169-6BD7-4F78-A81B-265B2CD1346E}" srcOrd="0" destOrd="0" presId="urn:microsoft.com/office/officeart/2008/layout/LinedList"/>
    <dgm:cxn modelId="{B4BE4E61-219A-4E59-A6DD-BCE2BC16BD4A}" type="presOf" srcId="{393A763A-BD36-4506-87A9-2F3B15DAA958}" destId="{C2C9AA03-7F68-4E46-9AEA-70D62C97BF29}" srcOrd="0" destOrd="0" presId="urn:microsoft.com/office/officeart/2008/layout/LinedList"/>
    <dgm:cxn modelId="{5A6AE761-DEDE-4535-8B9A-B490C2F85A48}" srcId="{30D8E90D-F3DF-4221-9FF4-926542385F3A}" destId="{B84B7B9F-D791-45E5-AC92-D18DF8695B21}" srcOrd="0" destOrd="0" parTransId="{454E04A7-A9EF-45B6-BA02-470C79F45D05}" sibTransId="{66DEE2BF-5B50-4525-8A4E-08ED69BB9247}"/>
    <dgm:cxn modelId="{CEBD3149-0408-4E9D-A278-1839240678DE}" srcId="{30D8E90D-F3DF-4221-9FF4-926542385F3A}" destId="{B5296AB1-F731-4C55-86C1-AF99A439DE3B}" srcOrd="1" destOrd="0" parTransId="{A00AAE80-FF47-4103-9AAC-CBC41049FCE2}" sibTransId="{211BAED9-8706-469C-8AA7-FF8425CA086E}"/>
    <dgm:cxn modelId="{0133C849-2DD8-4B1A-A707-E8BBBD8D7064}" srcId="{30D8E90D-F3DF-4221-9FF4-926542385F3A}" destId="{F3E079E0-C12C-4526-B84F-3C5732EF4A34}" srcOrd="2" destOrd="0" parTransId="{F7D45246-44E8-4923-9007-1EB1A2267056}" sibTransId="{9DE7D7A2-46D1-4C78-8FF1-A7FDCB481DE5}"/>
    <dgm:cxn modelId="{6FCC346C-6F7D-4D9F-986B-CD48BEE3D1D4}" type="presOf" srcId="{F3E079E0-C12C-4526-B84F-3C5732EF4A34}" destId="{4A7973D3-671D-4E97-83BD-7D2F3FF68AC3}" srcOrd="0" destOrd="0" presId="urn:microsoft.com/office/officeart/2008/layout/LinedList"/>
    <dgm:cxn modelId="{9C80DA56-31B6-46D4-AFB6-B6F82DF57564}" type="presOf" srcId="{B84B7B9F-D791-45E5-AC92-D18DF8695B21}" destId="{38FE1275-DFAB-4AC2-A81F-9978FA6F757C}" srcOrd="0" destOrd="0" presId="urn:microsoft.com/office/officeart/2008/layout/LinedList"/>
    <dgm:cxn modelId="{0D9EF6FF-925A-423C-9A09-739A3C7068EB}" srcId="{30D8E90D-F3DF-4221-9FF4-926542385F3A}" destId="{393A763A-BD36-4506-87A9-2F3B15DAA958}" srcOrd="3" destOrd="0" parTransId="{FFCC2F1A-C847-4EF0-8611-DD945E90CA83}" sibTransId="{8A79C14D-D514-4979-86D3-3FD2F811D375}"/>
    <dgm:cxn modelId="{895966B5-0D1C-454B-A882-A0BCAC29C4EB}" type="presParOf" srcId="{87F48898-9ED7-4413-978F-9A829D3947AF}" destId="{3934F814-F2F1-4A54-A8F1-6FA3BB81B023}" srcOrd="0" destOrd="0" presId="urn:microsoft.com/office/officeart/2008/layout/LinedList"/>
    <dgm:cxn modelId="{D588C29B-DA43-468E-BEC7-006386A51786}" type="presParOf" srcId="{87F48898-9ED7-4413-978F-9A829D3947AF}" destId="{D143E320-994F-4EE7-844A-FCD97A663B97}" srcOrd="1" destOrd="0" presId="urn:microsoft.com/office/officeart/2008/layout/LinedList"/>
    <dgm:cxn modelId="{8A84D956-604B-49FC-A89E-B893086CF00E}" type="presParOf" srcId="{D143E320-994F-4EE7-844A-FCD97A663B97}" destId="{38FE1275-DFAB-4AC2-A81F-9978FA6F757C}" srcOrd="0" destOrd="0" presId="urn:microsoft.com/office/officeart/2008/layout/LinedList"/>
    <dgm:cxn modelId="{8CFBECCC-59D9-446E-BB3C-B197E59D5262}" type="presParOf" srcId="{D143E320-994F-4EE7-844A-FCD97A663B97}" destId="{143D9A6F-69B8-48CB-BB8D-C80469035E59}" srcOrd="1" destOrd="0" presId="urn:microsoft.com/office/officeart/2008/layout/LinedList"/>
    <dgm:cxn modelId="{A82A5D9E-F092-451D-924D-EB12B95EE909}" type="presParOf" srcId="{87F48898-9ED7-4413-978F-9A829D3947AF}" destId="{B8B62ED7-C7A8-49DB-960D-CB414B1E7DD4}" srcOrd="2" destOrd="0" presId="urn:microsoft.com/office/officeart/2008/layout/LinedList"/>
    <dgm:cxn modelId="{625A9472-D774-4139-97F5-9C339E5D0685}" type="presParOf" srcId="{87F48898-9ED7-4413-978F-9A829D3947AF}" destId="{3DD0A87E-39EB-4CAE-95BD-92C42B83645A}" srcOrd="3" destOrd="0" presId="urn:microsoft.com/office/officeart/2008/layout/LinedList"/>
    <dgm:cxn modelId="{41F611C2-FD32-49AB-98A8-634DAD54E2AC}" type="presParOf" srcId="{3DD0A87E-39EB-4CAE-95BD-92C42B83645A}" destId="{A6B93169-6BD7-4F78-A81B-265B2CD1346E}" srcOrd="0" destOrd="0" presId="urn:microsoft.com/office/officeart/2008/layout/LinedList"/>
    <dgm:cxn modelId="{03913F3C-CB82-447F-AA73-57C23F20C70D}" type="presParOf" srcId="{3DD0A87E-39EB-4CAE-95BD-92C42B83645A}" destId="{F60B0305-9A99-46DB-A22C-A0284675ED0F}" srcOrd="1" destOrd="0" presId="urn:microsoft.com/office/officeart/2008/layout/LinedList"/>
    <dgm:cxn modelId="{A0C24C9C-EA10-418E-9C7C-69E27E05B776}" type="presParOf" srcId="{87F48898-9ED7-4413-978F-9A829D3947AF}" destId="{5CB354A2-C470-433E-B352-DF33FBD3C09C}" srcOrd="4" destOrd="0" presId="urn:microsoft.com/office/officeart/2008/layout/LinedList"/>
    <dgm:cxn modelId="{BEDF0404-93D0-4CE1-8C39-912A4739AC8A}" type="presParOf" srcId="{87F48898-9ED7-4413-978F-9A829D3947AF}" destId="{BA5D4DC0-B8BC-4B11-86F7-AF1A2805ABAF}" srcOrd="5" destOrd="0" presId="urn:microsoft.com/office/officeart/2008/layout/LinedList"/>
    <dgm:cxn modelId="{58300201-E089-4FB9-B8BA-A856CBC86918}" type="presParOf" srcId="{BA5D4DC0-B8BC-4B11-86F7-AF1A2805ABAF}" destId="{4A7973D3-671D-4E97-83BD-7D2F3FF68AC3}" srcOrd="0" destOrd="0" presId="urn:microsoft.com/office/officeart/2008/layout/LinedList"/>
    <dgm:cxn modelId="{6A9534CE-43FE-4346-BD51-21335A4D1FC5}" type="presParOf" srcId="{BA5D4DC0-B8BC-4B11-86F7-AF1A2805ABAF}" destId="{064E5513-A871-4B56-9919-1EDA0833EF6B}" srcOrd="1" destOrd="0" presId="urn:microsoft.com/office/officeart/2008/layout/LinedList"/>
    <dgm:cxn modelId="{4362DC8D-B49B-4E11-A287-E0511D9C9E99}" type="presParOf" srcId="{87F48898-9ED7-4413-978F-9A829D3947AF}" destId="{26827CC4-BFCC-4EE7-9C5F-3151AA79F267}" srcOrd="6" destOrd="0" presId="urn:microsoft.com/office/officeart/2008/layout/LinedList"/>
    <dgm:cxn modelId="{FFCDD396-105B-4CAE-8650-511969B1A474}" type="presParOf" srcId="{87F48898-9ED7-4413-978F-9A829D3947AF}" destId="{ABC73537-FC46-4138-95E8-79926A36900B}" srcOrd="7" destOrd="0" presId="urn:microsoft.com/office/officeart/2008/layout/LinedList"/>
    <dgm:cxn modelId="{C2DC0B1E-C8AC-4AF4-BD03-76746F4A4DC4}" type="presParOf" srcId="{ABC73537-FC46-4138-95E8-79926A36900B}" destId="{C2C9AA03-7F68-4E46-9AEA-70D62C97BF29}" srcOrd="0" destOrd="0" presId="urn:microsoft.com/office/officeart/2008/layout/LinedList"/>
    <dgm:cxn modelId="{D2150190-870A-4261-8279-2FDD864D58D3}" type="presParOf" srcId="{ABC73537-FC46-4138-95E8-79926A36900B}" destId="{204FC3F4-8418-479C-B9BC-0191E4C40FF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CED64586-7635-4CB4-B2F4-0396542D9AA6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F147C7D1-5F11-42DD-8557-A50D81D28160}">
      <dgm:prSet/>
      <dgm:spPr/>
      <dgm:t>
        <a:bodyPr/>
        <a:lstStyle/>
        <a:p>
          <a:r>
            <a:rPr lang="en-US"/>
            <a:t>Beware of product quality.  Some Chinese models are junk!</a:t>
          </a:r>
        </a:p>
      </dgm:t>
    </dgm:pt>
    <dgm:pt modelId="{19975822-042F-4E87-943D-8F7BD9DAD1C7}" type="parTrans" cxnId="{351D1384-0D15-4AB2-B7C8-89915151BBEE}">
      <dgm:prSet/>
      <dgm:spPr/>
      <dgm:t>
        <a:bodyPr/>
        <a:lstStyle/>
        <a:p>
          <a:endParaRPr lang="en-US"/>
        </a:p>
      </dgm:t>
    </dgm:pt>
    <dgm:pt modelId="{60FE0407-CD8C-4D33-A5BC-1ADD8E215EB8}" type="sibTrans" cxnId="{351D1384-0D15-4AB2-B7C8-89915151BBEE}">
      <dgm:prSet/>
      <dgm:spPr/>
      <dgm:t>
        <a:bodyPr/>
        <a:lstStyle/>
        <a:p>
          <a:endParaRPr lang="en-US"/>
        </a:p>
      </dgm:t>
    </dgm:pt>
    <dgm:pt modelId="{A07E0B77-A032-4A06-ABE4-12602967D2E9}">
      <dgm:prSet/>
      <dgm:spPr/>
      <dgm:t>
        <a:bodyPr/>
        <a:lstStyle/>
        <a:p>
          <a:r>
            <a:rPr lang="en-US"/>
            <a:t>Do your research before buying, lots of information on Web</a:t>
          </a:r>
        </a:p>
      </dgm:t>
    </dgm:pt>
    <dgm:pt modelId="{6211B732-88A3-4C68-8168-6CDF049908F6}" type="parTrans" cxnId="{815C2045-1755-4CDC-93E9-4588BA4D44FE}">
      <dgm:prSet/>
      <dgm:spPr/>
      <dgm:t>
        <a:bodyPr/>
        <a:lstStyle/>
        <a:p>
          <a:endParaRPr lang="en-US"/>
        </a:p>
      </dgm:t>
    </dgm:pt>
    <dgm:pt modelId="{458F7A6A-1A3C-4030-9A59-66D313F38EDB}" type="sibTrans" cxnId="{815C2045-1755-4CDC-93E9-4588BA4D44FE}">
      <dgm:prSet/>
      <dgm:spPr/>
      <dgm:t>
        <a:bodyPr/>
        <a:lstStyle/>
        <a:p>
          <a:endParaRPr lang="en-US"/>
        </a:p>
      </dgm:t>
    </dgm:pt>
    <dgm:pt modelId="{FE8753C4-1955-4026-B3E7-01ED5CAAB586}">
      <dgm:prSet/>
      <dgm:spPr/>
      <dgm:t>
        <a:bodyPr/>
        <a:lstStyle/>
        <a:p>
          <a:r>
            <a:rPr lang="en-US"/>
            <a:t>Keep an eye open for FCC certifications and warning. </a:t>
          </a:r>
        </a:p>
      </dgm:t>
    </dgm:pt>
    <dgm:pt modelId="{4A7047F8-4F51-4D24-87FB-605B66F32076}" type="parTrans" cxnId="{62BE52FD-C097-4BCE-91D2-518D42D73980}">
      <dgm:prSet/>
      <dgm:spPr/>
      <dgm:t>
        <a:bodyPr/>
        <a:lstStyle/>
        <a:p>
          <a:endParaRPr lang="en-US"/>
        </a:p>
      </dgm:t>
    </dgm:pt>
    <dgm:pt modelId="{3A9FBDF3-60D7-4599-B223-60077B045B6F}" type="sibTrans" cxnId="{62BE52FD-C097-4BCE-91D2-518D42D73980}">
      <dgm:prSet/>
      <dgm:spPr/>
      <dgm:t>
        <a:bodyPr/>
        <a:lstStyle/>
        <a:p>
          <a:endParaRPr lang="en-US"/>
        </a:p>
      </dgm:t>
    </dgm:pt>
    <dgm:pt modelId="{749DF7D6-D2AC-4553-8DAA-7E4870E7A305}">
      <dgm:prSet/>
      <dgm:spPr/>
      <dgm:t>
        <a:bodyPr/>
        <a:lstStyle/>
        <a:p>
          <a:r>
            <a:rPr lang="en-US" dirty="0"/>
            <a:t>This presentation the result of </a:t>
          </a:r>
          <a:r>
            <a:rPr lang="en-US" u="sng" dirty="0"/>
            <a:t>Web research, not experience</a:t>
          </a:r>
          <a:r>
            <a:rPr lang="en-US" dirty="0"/>
            <a:t>.</a:t>
          </a:r>
        </a:p>
      </dgm:t>
    </dgm:pt>
    <dgm:pt modelId="{00BA059D-1BDE-4101-A487-168E71409EBA}" type="parTrans" cxnId="{86169E9A-E204-408F-9C40-17DFFB044CCC}">
      <dgm:prSet/>
      <dgm:spPr/>
      <dgm:t>
        <a:bodyPr/>
        <a:lstStyle/>
        <a:p>
          <a:endParaRPr lang="en-US"/>
        </a:p>
      </dgm:t>
    </dgm:pt>
    <dgm:pt modelId="{4699F8E8-1DD8-4E15-A3CB-D49D8381965F}" type="sibTrans" cxnId="{86169E9A-E204-408F-9C40-17DFFB044CCC}">
      <dgm:prSet/>
      <dgm:spPr/>
      <dgm:t>
        <a:bodyPr/>
        <a:lstStyle/>
        <a:p>
          <a:endParaRPr lang="en-US"/>
        </a:p>
      </dgm:t>
    </dgm:pt>
    <dgm:pt modelId="{F51724C0-DEE9-4DB4-8B48-4E49046E6745}" type="pres">
      <dgm:prSet presAssocID="{CED64586-7635-4CB4-B2F4-0396542D9AA6}" presName="linear" presStyleCnt="0">
        <dgm:presLayoutVars>
          <dgm:animLvl val="lvl"/>
          <dgm:resizeHandles val="exact"/>
        </dgm:presLayoutVars>
      </dgm:prSet>
      <dgm:spPr/>
    </dgm:pt>
    <dgm:pt modelId="{F8392B0A-737C-4904-9D21-9721E73BFED5}" type="pres">
      <dgm:prSet presAssocID="{F147C7D1-5F11-42DD-8557-A50D81D28160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4546A960-6CF9-4623-B467-5D2A89D497DD}" type="pres">
      <dgm:prSet presAssocID="{60FE0407-CD8C-4D33-A5BC-1ADD8E215EB8}" presName="spacer" presStyleCnt="0"/>
      <dgm:spPr/>
    </dgm:pt>
    <dgm:pt modelId="{8C114308-56E4-4575-BEE8-022D8EDFF17C}" type="pres">
      <dgm:prSet presAssocID="{A07E0B77-A032-4A06-ABE4-12602967D2E9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7080576A-642D-4148-BC66-8C68A876735C}" type="pres">
      <dgm:prSet presAssocID="{458F7A6A-1A3C-4030-9A59-66D313F38EDB}" presName="spacer" presStyleCnt="0"/>
      <dgm:spPr/>
    </dgm:pt>
    <dgm:pt modelId="{101AD754-CF3B-4BDA-8F4E-293D512BA9B8}" type="pres">
      <dgm:prSet presAssocID="{FE8753C4-1955-4026-B3E7-01ED5CAAB586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D3E6B6FE-1F6A-46F6-8543-86FFB1F3B709}" type="pres">
      <dgm:prSet presAssocID="{3A9FBDF3-60D7-4599-B223-60077B045B6F}" presName="spacer" presStyleCnt="0"/>
      <dgm:spPr/>
    </dgm:pt>
    <dgm:pt modelId="{D7F3987D-5F46-47A7-8767-08FE7AA18AB1}" type="pres">
      <dgm:prSet presAssocID="{749DF7D6-D2AC-4553-8DAA-7E4870E7A305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AB757A0E-82DB-4DC3-AD25-601AC3598995}" type="presOf" srcId="{F147C7D1-5F11-42DD-8557-A50D81D28160}" destId="{F8392B0A-737C-4904-9D21-9721E73BFED5}" srcOrd="0" destOrd="0" presId="urn:microsoft.com/office/officeart/2005/8/layout/vList2"/>
    <dgm:cxn modelId="{815C2045-1755-4CDC-93E9-4588BA4D44FE}" srcId="{CED64586-7635-4CB4-B2F4-0396542D9AA6}" destId="{A07E0B77-A032-4A06-ABE4-12602967D2E9}" srcOrd="1" destOrd="0" parTransId="{6211B732-88A3-4C68-8168-6CDF049908F6}" sibTransId="{458F7A6A-1A3C-4030-9A59-66D313F38EDB}"/>
    <dgm:cxn modelId="{7F3BC26D-165F-4707-865B-8612B20DC447}" type="presOf" srcId="{749DF7D6-D2AC-4553-8DAA-7E4870E7A305}" destId="{D7F3987D-5F46-47A7-8767-08FE7AA18AB1}" srcOrd="0" destOrd="0" presId="urn:microsoft.com/office/officeart/2005/8/layout/vList2"/>
    <dgm:cxn modelId="{351D1384-0D15-4AB2-B7C8-89915151BBEE}" srcId="{CED64586-7635-4CB4-B2F4-0396542D9AA6}" destId="{F147C7D1-5F11-42DD-8557-A50D81D28160}" srcOrd="0" destOrd="0" parTransId="{19975822-042F-4E87-943D-8F7BD9DAD1C7}" sibTransId="{60FE0407-CD8C-4D33-A5BC-1ADD8E215EB8}"/>
    <dgm:cxn modelId="{45E81786-32BE-4446-88DF-964F2171A479}" type="presOf" srcId="{FE8753C4-1955-4026-B3E7-01ED5CAAB586}" destId="{101AD754-CF3B-4BDA-8F4E-293D512BA9B8}" srcOrd="0" destOrd="0" presId="urn:microsoft.com/office/officeart/2005/8/layout/vList2"/>
    <dgm:cxn modelId="{86169E9A-E204-408F-9C40-17DFFB044CCC}" srcId="{CED64586-7635-4CB4-B2F4-0396542D9AA6}" destId="{749DF7D6-D2AC-4553-8DAA-7E4870E7A305}" srcOrd="3" destOrd="0" parTransId="{00BA059D-1BDE-4101-A487-168E71409EBA}" sibTransId="{4699F8E8-1DD8-4E15-A3CB-D49D8381965F}"/>
    <dgm:cxn modelId="{5FDD32DA-8A18-4E32-8F71-829A42155C29}" type="presOf" srcId="{CED64586-7635-4CB4-B2F4-0396542D9AA6}" destId="{F51724C0-DEE9-4DB4-8B48-4E49046E6745}" srcOrd="0" destOrd="0" presId="urn:microsoft.com/office/officeart/2005/8/layout/vList2"/>
    <dgm:cxn modelId="{C02D6EE6-1BA5-492A-9551-0B6226D052A5}" type="presOf" srcId="{A07E0B77-A032-4A06-ABE4-12602967D2E9}" destId="{8C114308-56E4-4575-BEE8-022D8EDFF17C}" srcOrd="0" destOrd="0" presId="urn:microsoft.com/office/officeart/2005/8/layout/vList2"/>
    <dgm:cxn modelId="{62BE52FD-C097-4BCE-91D2-518D42D73980}" srcId="{CED64586-7635-4CB4-B2F4-0396542D9AA6}" destId="{FE8753C4-1955-4026-B3E7-01ED5CAAB586}" srcOrd="2" destOrd="0" parTransId="{4A7047F8-4F51-4D24-87FB-605B66F32076}" sibTransId="{3A9FBDF3-60D7-4599-B223-60077B045B6F}"/>
    <dgm:cxn modelId="{662318EE-74D1-4CB2-8FB8-66A820DF4647}" type="presParOf" srcId="{F51724C0-DEE9-4DB4-8B48-4E49046E6745}" destId="{F8392B0A-737C-4904-9D21-9721E73BFED5}" srcOrd="0" destOrd="0" presId="urn:microsoft.com/office/officeart/2005/8/layout/vList2"/>
    <dgm:cxn modelId="{92DFF879-1C5A-4508-9384-7C3E00ED5A04}" type="presParOf" srcId="{F51724C0-DEE9-4DB4-8B48-4E49046E6745}" destId="{4546A960-6CF9-4623-B467-5D2A89D497DD}" srcOrd="1" destOrd="0" presId="urn:microsoft.com/office/officeart/2005/8/layout/vList2"/>
    <dgm:cxn modelId="{3A7D663E-0E1B-4376-830D-D691D3FB4AF5}" type="presParOf" srcId="{F51724C0-DEE9-4DB4-8B48-4E49046E6745}" destId="{8C114308-56E4-4575-BEE8-022D8EDFF17C}" srcOrd="2" destOrd="0" presId="urn:microsoft.com/office/officeart/2005/8/layout/vList2"/>
    <dgm:cxn modelId="{9F91B75D-A48A-4BD1-905C-038BEA67C32C}" type="presParOf" srcId="{F51724C0-DEE9-4DB4-8B48-4E49046E6745}" destId="{7080576A-642D-4148-BC66-8C68A876735C}" srcOrd="3" destOrd="0" presId="urn:microsoft.com/office/officeart/2005/8/layout/vList2"/>
    <dgm:cxn modelId="{6A8DF1D6-4515-45AE-BDBD-9A41B3ABF56B}" type="presParOf" srcId="{F51724C0-DEE9-4DB4-8B48-4E49046E6745}" destId="{101AD754-CF3B-4BDA-8F4E-293D512BA9B8}" srcOrd="4" destOrd="0" presId="urn:microsoft.com/office/officeart/2005/8/layout/vList2"/>
    <dgm:cxn modelId="{8CA7B8E4-B4B4-4B8A-9774-28D45306C401}" type="presParOf" srcId="{F51724C0-DEE9-4DB4-8B48-4E49046E6745}" destId="{D3E6B6FE-1F6A-46F6-8543-86FFB1F3B709}" srcOrd="5" destOrd="0" presId="urn:microsoft.com/office/officeart/2005/8/layout/vList2"/>
    <dgm:cxn modelId="{B41B672A-5244-4AE4-986D-ED3506F882CF}" type="presParOf" srcId="{F51724C0-DEE9-4DB4-8B48-4E49046E6745}" destId="{D7F3987D-5F46-47A7-8767-08FE7AA18AB1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429D13C8-54A5-4D02-9E4F-7DAB97752561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610A6F1C-7629-4F79-B7EA-9FFC7EAECAC6}">
      <dgm:prSet/>
      <dgm:spPr/>
      <dgm:t>
        <a:bodyPr/>
        <a:lstStyle/>
        <a:p>
          <a:r>
            <a:rPr lang="en-US"/>
            <a:t>All the examples are cheap, foreign-made kits with DYI assembly.</a:t>
          </a:r>
        </a:p>
      </dgm:t>
    </dgm:pt>
    <dgm:pt modelId="{58715A3F-0408-4318-9B02-A6BCA6CB38A4}" type="parTrans" cxnId="{A7CE9387-FDA8-4903-9259-BAC8B277F6D7}">
      <dgm:prSet/>
      <dgm:spPr/>
      <dgm:t>
        <a:bodyPr/>
        <a:lstStyle/>
        <a:p>
          <a:endParaRPr lang="en-US"/>
        </a:p>
      </dgm:t>
    </dgm:pt>
    <dgm:pt modelId="{B814F5E8-F8B1-4AB2-91E4-536ABAFEC634}" type="sibTrans" cxnId="{A7CE9387-FDA8-4903-9259-BAC8B277F6D7}">
      <dgm:prSet/>
      <dgm:spPr/>
      <dgm:t>
        <a:bodyPr/>
        <a:lstStyle/>
        <a:p>
          <a:endParaRPr lang="en-US"/>
        </a:p>
      </dgm:t>
    </dgm:pt>
    <dgm:pt modelId="{B626E517-0E45-4337-84BD-350DF0B28EE8}">
      <dgm:prSet/>
      <dgm:spPr/>
      <dgm:t>
        <a:bodyPr/>
        <a:lstStyle/>
        <a:p>
          <a:r>
            <a:rPr lang="en-US"/>
            <a:t>QRP means less than 5 watts of transmitter power.</a:t>
          </a:r>
        </a:p>
      </dgm:t>
    </dgm:pt>
    <dgm:pt modelId="{01DFBEA4-B241-498C-9D46-1A8E228F662E}" type="parTrans" cxnId="{81E1558A-A83A-4552-80B6-CAC360271AB6}">
      <dgm:prSet/>
      <dgm:spPr/>
      <dgm:t>
        <a:bodyPr/>
        <a:lstStyle/>
        <a:p>
          <a:endParaRPr lang="en-US"/>
        </a:p>
      </dgm:t>
    </dgm:pt>
    <dgm:pt modelId="{DEE5EFE7-6D55-45F9-9317-B88840E33DB9}" type="sibTrans" cxnId="{81E1558A-A83A-4552-80B6-CAC360271AB6}">
      <dgm:prSet/>
      <dgm:spPr/>
      <dgm:t>
        <a:bodyPr/>
        <a:lstStyle/>
        <a:p>
          <a:endParaRPr lang="en-US"/>
        </a:p>
      </dgm:t>
    </dgm:pt>
    <dgm:pt modelId="{02BAC7B3-CF62-4BB3-8A99-F31FFA1CB95F}">
      <dgm:prSet/>
      <dgm:spPr/>
      <dgm:t>
        <a:bodyPr/>
        <a:lstStyle/>
        <a:p>
          <a:r>
            <a:rPr lang="en-US"/>
            <a:t>A properly tuned antenna as high as possible, a low loss feed line and patience is essential.</a:t>
          </a:r>
        </a:p>
      </dgm:t>
    </dgm:pt>
    <dgm:pt modelId="{2705612B-8CE4-42A0-909F-DA4EA0DFF19D}" type="parTrans" cxnId="{DB5FBF44-88E5-468C-AB77-65A563202FFE}">
      <dgm:prSet/>
      <dgm:spPr/>
      <dgm:t>
        <a:bodyPr/>
        <a:lstStyle/>
        <a:p>
          <a:endParaRPr lang="en-US"/>
        </a:p>
      </dgm:t>
    </dgm:pt>
    <dgm:pt modelId="{FB4C9E77-1B6B-4F2B-AA2D-50A101760869}" type="sibTrans" cxnId="{DB5FBF44-88E5-468C-AB77-65A563202FFE}">
      <dgm:prSet/>
      <dgm:spPr/>
      <dgm:t>
        <a:bodyPr/>
        <a:lstStyle/>
        <a:p>
          <a:endParaRPr lang="en-US"/>
        </a:p>
      </dgm:t>
    </dgm:pt>
    <dgm:pt modelId="{8A6864E2-BCAE-4EB7-9E4E-D2C6D96CBBFC}">
      <dgm:prSet/>
      <dgm:spPr/>
      <dgm:t>
        <a:bodyPr/>
        <a:lstStyle/>
        <a:p>
          <a:r>
            <a:rPr lang="en-US"/>
            <a:t>QRP and DYI means challenges and new skills.</a:t>
          </a:r>
        </a:p>
      </dgm:t>
    </dgm:pt>
    <dgm:pt modelId="{90B82516-C896-4EB3-B0D6-185272B4EFA0}" type="parTrans" cxnId="{1D44D94F-17DF-43AF-B4DF-248ED02F79CE}">
      <dgm:prSet/>
      <dgm:spPr/>
      <dgm:t>
        <a:bodyPr/>
        <a:lstStyle/>
        <a:p>
          <a:endParaRPr lang="en-US"/>
        </a:p>
      </dgm:t>
    </dgm:pt>
    <dgm:pt modelId="{D7BE7615-52EE-4F4E-930A-9EB21CC97647}" type="sibTrans" cxnId="{1D44D94F-17DF-43AF-B4DF-248ED02F79CE}">
      <dgm:prSet/>
      <dgm:spPr/>
      <dgm:t>
        <a:bodyPr/>
        <a:lstStyle/>
        <a:p>
          <a:endParaRPr lang="en-US"/>
        </a:p>
      </dgm:t>
    </dgm:pt>
    <dgm:pt modelId="{5E509FA7-5769-4820-85CF-25650CA82D53}">
      <dgm:prSet/>
      <dgm:spPr/>
      <dgm:t>
        <a:bodyPr/>
        <a:lstStyle/>
        <a:p>
          <a:r>
            <a:rPr lang="en-US" dirty="0"/>
            <a:t>For approximately $350 you can have a complete HF station.</a:t>
          </a:r>
        </a:p>
      </dgm:t>
    </dgm:pt>
    <dgm:pt modelId="{B7FBC43F-B7AE-4BFC-B65F-BF6045FF41F3}" type="parTrans" cxnId="{FC38AB94-5C19-478C-956B-58E4552721C6}">
      <dgm:prSet/>
      <dgm:spPr/>
      <dgm:t>
        <a:bodyPr/>
        <a:lstStyle/>
        <a:p>
          <a:endParaRPr lang="en-US"/>
        </a:p>
      </dgm:t>
    </dgm:pt>
    <dgm:pt modelId="{6E350E40-0173-420E-B36E-4C9187BC15F3}" type="sibTrans" cxnId="{FC38AB94-5C19-478C-956B-58E4552721C6}">
      <dgm:prSet/>
      <dgm:spPr/>
      <dgm:t>
        <a:bodyPr/>
        <a:lstStyle/>
        <a:p>
          <a:endParaRPr lang="en-US"/>
        </a:p>
      </dgm:t>
    </dgm:pt>
    <dgm:pt modelId="{E42F1257-284F-40E1-B3BA-05E7624C06A5}" type="pres">
      <dgm:prSet presAssocID="{429D13C8-54A5-4D02-9E4F-7DAB97752561}" presName="linear" presStyleCnt="0">
        <dgm:presLayoutVars>
          <dgm:animLvl val="lvl"/>
          <dgm:resizeHandles val="exact"/>
        </dgm:presLayoutVars>
      </dgm:prSet>
      <dgm:spPr/>
    </dgm:pt>
    <dgm:pt modelId="{3FD7CF2D-0A41-4C33-AD16-38263316AE93}" type="pres">
      <dgm:prSet presAssocID="{610A6F1C-7629-4F79-B7EA-9FFC7EAECAC6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10E1ED31-F4FC-44E3-BCBB-49B414840184}" type="pres">
      <dgm:prSet presAssocID="{B814F5E8-F8B1-4AB2-91E4-536ABAFEC634}" presName="spacer" presStyleCnt="0"/>
      <dgm:spPr/>
    </dgm:pt>
    <dgm:pt modelId="{91CD21F7-95E6-4B43-A213-9A6D63E87056}" type="pres">
      <dgm:prSet presAssocID="{B626E517-0E45-4337-84BD-350DF0B28EE8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93C6CE4E-05EC-42BA-B618-02CC2FC55FF7}" type="pres">
      <dgm:prSet presAssocID="{DEE5EFE7-6D55-45F9-9317-B88840E33DB9}" presName="spacer" presStyleCnt="0"/>
      <dgm:spPr/>
    </dgm:pt>
    <dgm:pt modelId="{29DBFF46-6737-45C5-ADD6-D9C416C86CC8}" type="pres">
      <dgm:prSet presAssocID="{02BAC7B3-CF62-4BB3-8A99-F31FFA1CB95F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E1E4C598-B381-49CD-93F1-D50F20F4E20C}" type="pres">
      <dgm:prSet presAssocID="{FB4C9E77-1B6B-4F2B-AA2D-50A101760869}" presName="spacer" presStyleCnt="0"/>
      <dgm:spPr/>
    </dgm:pt>
    <dgm:pt modelId="{61C2688E-762E-4800-A59F-D85D6C7C5112}" type="pres">
      <dgm:prSet presAssocID="{8A6864E2-BCAE-4EB7-9E4E-D2C6D96CBBFC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88993D5E-CEDC-412D-8396-D16E6363243A}" type="pres">
      <dgm:prSet presAssocID="{D7BE7615-52EE-4F4E-930A-9EB21CC97647}" presName="spacer" presStyleCnt="0"/>
      <dgm:spPr/>
    </dgm:pt>
    <dgm:pt modelId="{BFA6C2FF-8574-4F67-A4C3-F3282BD3F9D3}" type="pres">
      <dgm:prSet presAssocID="{5E509FA7-5769-4820-85CF-25650CA82D53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4BBB0D36-FA2A-4D86-9654-2BEECA9675F7}" type="presOf" srcId="{B626E517-0E45-4337-84BD-350DF0B28EE8}" destId="{91CD21F7-95E6-4B43-A213-9A6D63E87056}" srcOrd="0" destOrd="0" presId="urn:microsoft.com/office/officeart/2005/8/layout/vList2"/>
    <dgm:cxn modelId="{DB5FBF44-88E5-468C-AB77-65A563202FFE}" srcId="{429D13C8-54A5-4D02-9E4F-7DAB97752561}" destId="{02BAC7B3-CF62-4BB3-8A99-F31FFA1CB95F}" srcOrd="2" destOrd="0" parTransId="{2705612B-8CE4-42A0-909F-DA4EA0DFF19D}" sibTransId="{FB4C9E77-1B6B-4F2B-AA2D-50A101760869}"/>
    <dgm:cxn modelId="{1D44D94F-17DF-43AF-B4DF-248ED02F79CE}" srcId="{429D13C8-54A5-4D02-9E4F-7DAB97752561}" destId="{8A6864E2-BCAE-4EB7-9E4E-D2C6D96CBBFC}" srcOrd="3" destOrd="0" parTransId="{90B82516-C896-4EB3-B0D6-185272B4EFA0}" sibTransId="{D7BE7615-52EE-4F4E-930A-9EB21CC97647}"/>
    <dgm:cxn modelId="{A7CE9387-FDA8-4903-9259-BAC8B277F6D7}" srcId="{429D13C8-54A5-4D02-9E4F-7DAB97752561}" destId="{610A6F1C-7629-4F79-B7EA-9FFC7EAECAC6}" srcOrd="0" destOrd="0" parTransId="{58715A3F-0408-4318-9B02-A6BCA6CB38A4}" sibTransId="{B814F5E8-F8B1-4AB2-91E4-536ABAFEC634}"/>
    <dgm:cxn modelId="{81E1558A-A83A-4552-80B6-CAC360271AB6}" srcId="{429D13C8-54A5-4D02-9E4F-7DAB97752561}" destId="{B626E517-0E45-4337-84BD-350DF0B28EE8}" srcOrd="1" destOrd="0" parTransId="{01DFBEA4-B241-498C-9D46-1A8E228F662E}" sibTransId="{DEE5EFE7-6D55-45F9-9317-B88840E33DB9}"/>
    <dgm:cxn modelId="{FC38AB94-5C19-478C-956B-58E4552721C6}" srcId="{429D13C8-54A5-4D02-9E4F-7DAB97752561}" destId="{5E509FA7-5769-4820-85CF-25650CA82D53}" srcOrd="4" destOrd="0" parTransId="{B7FBC43F-B7AE-4BFC-B65F-BF6045FF41F3}" sibTransId="{6E350E40-0173-420E-B36E-4C9187BC15F3}"/>
    <dgm:cxn modelId="{48E7E7AB-26A2-46D5-8991-D2DF4DBCA2E3}" type="presOf" srcId="{429D13C8-54A5-4D02-9E4F-7DAB97752561}" destId="{E42F1257-284F-40E1-B3BA-05E7624C06A5}" srcOrd="0" destOrd="0" presId="urn:microsoft.com/office/officeart/2005/8/layout/vList2"/>
    <dgm:cxn modelId="{98D790BC-0571-4199-8F9F-5A87A20B1EBC}" type="presOf" srcId="{02BAC7B3-CF62-4BB3-8A99-F31FFA1CB95F}" destId="{29DBFF46-6737-45C5-ADD6-D9C416C86CC8}" srcOrd="0" destOrd="0" presId="urn:microsoft.com/office/officeart/2005/8/layout/vList2"/>
    <dgm:cxn modelId="{231E0ED8-81AB-4F47-AF5E-74B8B200CE78}" type="presOf" srcId="{8A6864E2-BCAE-4EB7-9E4E-D2C6D96CBBFC}" destId="{61C2688E-762E-4800-A59F-D85D6C7C5112}" srcOrd="0" destOrd="0" presId="urn:microsoft.com/office/officeart/2005/8/layout/vList2"/>
    <dgm:cxn modelId="{767B5FE6-B9E8-425C-9F53-ECAE83FE1A54}" type="presOf" srcId="{5E509FA7-5769-4820-85CF-25650CA82D53}" destId="{BFA6C2FF-8574-4F67-A4C3-F3282BD3F9D3}" srcOrd="0" destOrd="0" presId="urn:microsoft.com/office/officeart/2005/8/layout/vList2"/>
    <dgm:cxn modelId="{A9ACDEF4-D78E-4C24-9A25-A093F1740681}" type="presOf" srcId="{610A6F1C-7629-4F79-B7EA-9FFC7EAECAC6}" destId="{3FD7CF2D-0A41-4C33-AD16-38263316AE93}" srcOrd="0" destOrd="0" presId="urn:microsoft.com/office/officeart/2005/8/layout/vList2"/>
    <dgm:cxn modelId="{BCBD2E9D-B98F-408A-8FBB-8D6139A66911}" type="presParOf" srcId="{E42F1257-284F-40E1-B3BA-05E7624C06A5}" destId="{3FD7CF2D-0A41-4C33-AD16-38263316AE93}" srcOrd="0" destOrd="0" presId="urn:microsoft.com/office/officeart/2005/8/layout/vList2"/>
    <dgm:cxn modelId="{692BC5A6-6086-4A5F-87EF-FBD599E120B8}" type="presParOf" srcId="{E42F1257-284F-40E1-B3BA-05E7624C06A5}" destId="{10E1ED31-F4FC-44E3-BCBB-49B414840184}" srcOrd="1" destOrd="0" presId="urn:microsoft.com/office/officeart/2005/8/layout/vList2"/>
    <dgm:cxn modelId="{064E79D6-5EDF-4ACA-A7E2-A1759A19D7C4}" type="presParOf" srcId="{E42F1257-284F-40E1-B3BA-05E7624C06A5}" destId="{91CD21F7-95E6-4B43-A213-9A6D63E87056}" srcOrd="2" destOrd="0" presId="urn:microsoft.com/office/officeart/2005/8/layout/vList2"/>
    <dgm:cxn modelId="{E9672AFE-E7F8-429A-9F31-18FB6C3D4493}" type="presParOf" srcId="{E42F1257-284F-40E1-B3BA-05E7624C06A5}" destId="{93C6CE4E-05EC-42BA-B618-02CC2FC55FF7}" srcOrd="3" destOrd="0" presId="urn:microsoft.com/office/officeart/2005/8/layout/vList2"/>
    <dgm:cxn modelId="{AFB372B1-6BCB-40E5-9DED-C7717114D355}" type="presParOf" srcId="{E42F1257-284F-40E1-B3BA-05E7624C06A5}" destId="{29DBFF46-6737-45C5-ADD6-D9C416C86CC8}" srcOrd="4" destOrd="0" presId="urn:microsoft.com/office/officeart/2005/8/layout/vList2"/>
    <dgm:cxn modelId="{F06E547C-B7E2-4C4D-B818-26E48FBDA091}" type="presParOf" srcId="{E42F1257-284F-40E1-B3BA-05E7624C06A5}" destId="{E1E4C598-B381-49CD-93F1-D50F20F4E20C}" srcOrd="5" destOrd="0" presId="urn:microsoft.com/office/officeart/2005/8/layout/vList2"/>
    <dgm:cxn modelId="{5F929363-26F1-4908-9C20-401AEFF66255}" type="presParOf" srcId="{E42F1257-284F-40E1-B3BA-05E7624C06A5}" destId="{61C2688E-762E-4800-A59F-D85D6C7C5112}" srcOrd="6" destOrd="0" presId="urn:microsoft.com/office/officeart/2005/8/layout/vList2"/>
    <dgm:cxn modelId="{258FB0D3-E589-485F-89D0-E579D30E67CB}" type="presParOf" srcId="{E42F1257-284F-40E1-B3BA-05E7624C06A5}" destId="{88993D5E-CEDC-412D-8396-D16E6363243A}" srcOrd="7" destOrd="0" presId="urn:microsoft.com/office/officeart/2005/8/layout/vList2"/>
    <dgm:cxn modelId="{3EC9C582-7B24-41F1-8788-D43D810F8D04}" type="presParOf" srcId="{E42F1257-284F-40E1-B3BA-05E7624C06A5}" destId="{BFA6C2FF-8574-4F67-A4C3-F3282BD3F9D3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58AE93-BBBD-4491-95B9-E5C4E919643F}">
      <dsp:nvSpPr>
        <dsp:cNvPr id="0" name=""/>
        <dsp:cNvSpPr/>
      </dsp:nvSpPr>
      <dsp:spPr>
        <a:xfrm>
          <a:off x="0" y="320611"/>
          <a:ext cx="6263640" cy="88744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Kit or Fully Assembled</a:t>
          </a:r>
        </a:p>
      </dsp:txBody>
      <dsp:txXfrm>
        <a:off x="43321" y="363932"/>
        <a:ext cx="6176998" cy="800803"/>
      </dsp:txXfrm>
    </dsp:sp>
    <dsp:sp modelId="{9B8AE851-8C1B-4327-A313-A7FCD9E5C7D1}">
      <dsp:nvSpPr>
        <dsp:cNvPr id="0" name=""/>
        <dsp:cNvSpPr/>
      </dsp:nvSpPr>
      <dsp:spPr>
        <a:xfrm>
          <a:off x="0" y="1314616"/>
          <a:ext cx="6263640" cy="887445"/>
        </a:xfrm>
        <a:prstGeom prst="roundRect">
          <a:avLst/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New or Used</a:t>
          </a:r>
        </a:p>
      </dsp:txBody>
      <dsp:txXfrm>
        <a:off x="43321" y="1357937"/>
        <a:ext cx="6176998" cy="800803"/>
      </dsp:txXfrm>
    </dsp:sp>
    <dsp:sp modelId="{2114AD08-9BDF-4F25-A7DF-52A4DC2320B9}">
      <dsp:nvSpPr>
        <dsp:cNvPr id="0" name=""/>
        <dsp:cNvSpPr/>
      </dsp:nvSpPr>
      <dsp:spPr>
        <a:xfrm>
          <a:off x="0" y="2308621"/>
          <a:ext cx="6263640" cy="887445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CW, Phone, or Digital</a:t>
          </a:r>
        </a:p>
      </dsp:txBody>
      <dsp:txXfrm>
        <a:off x="43321" y="2351942"/>
        <a:ext cx="6176998" cy="800803"/>
      </dsp:txXfrm>
    </dsp:sp>
    <dsp:sp modelId="{1B7FE974-E41A-456E-9422-0FEAB761330D}">
      <dsp:nvSpPr>
        <dsp:cNvPr id="0" name=""/>
        <dsp:cNvSpPr/>
      </dsp:nvSpPr>
      <dsp:spPr>
        <a:xfrm>
          <a:off x="0" y="3302626"/>
          <a:ext cx="6263640" cy="887445"/>
        </a:xfrm>
        <a:prstGeom prst="roundRect">
          <a:avLst/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QRP (low power) or Full Power</a:t>
          </a:r>
        </a:p>
      </dsp:txBody>
      <dsp:txXfrm>
        <a:off x="43321" y="3345947"/>
        <a:ext cx="6176998" cy="800803"/>
      </dsp:txXfrm>
    </dsp:sp>
    <dsp:sp modelId="{26B22FD4-B56A-46CF-99AB-4BE23B915D8B}">
      <dsp:nvSpPr>
        <dsp:cNvPr id="0" name=""/>
        <dsp:cNvSpPr/>
      </dsp:nvSpPr>
      <dsp:spPr>
        <a:xfrm>
          <a:off x="0" y="4296631"/>
          <a:ext cx="6263640" cy="887445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Single or multi-band</a:t>
          </a:r>
        </a:p>
      </dsp:txBody>
      <dsp:txXfrm>
        <a:off x="43321" y="4339952"/>
        <a:ext cx="6176998" cy="80080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734468-D633-441C-89AD-3E3372A00001}">
      <dsp:nvSpPr>
        <dsp:cNvPr id="0" name=""/>
        <dsp:cNvSpPr/>
      </dsp:nvSpPr>
      <dsp:spPr>
        <a:xfrm>
          <a:off x="0" y="43703"/>
          <a:ext cx="6263640" cy="263951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Used Kit – why is it even on the market, does it work?</a:t>
          </a:r>
        </a:p>
      </dsp:txBody>
      <dsp:txXfrm>
        <a:off x="128851" y="172554"/>
        <a:ext cx="6005938" cy="2381817"/>
      </dsp:txXfrm>
    </dsp:sp>
    <dsp:sp modelId="{D5528770-8C83-44F8-A502-4A9F57027B4E}">
      <dsp:nvSpPr>
        <dsp:cNvPr id="0" name=""/>
        <dsp:cNvSpPr/>
      </dsp:nvSpPr>
      <dsp:spPr>
        <a:xfrm>
          <a:off x="0" y="2821464"/>
          <a:ext cx="6263640" cy="2639519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Used Prebuilt – Setup and Tuned</a:t>
          </a:r>
        </a:p>
      </dsp:txBody>
      <dsp:txXfrm>
        <a:off x="128851" y="2950315"/>
        <a:ext cx="6005938" cy="238181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57049B-413A-4827-BEC8-F7C4FBECB4F2}">
      <dsp:nvSpPr>
        <dsp:cNvPr id="0" name=""/>
        <dsp:cNvSpPr/>
      </dsp:nvSpPr>
      <dsp:spPr>
        <a:xfrm>
          <a:off x="0" y="2246"/>
          <a:ext cx="5753100" cy="113871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8CD12D-5939-4518-9D0A-D71E97F84905}">
      <dsp:nvSpPr>
        <dsp:cNvPr id="0" name=""/>
        <dsp:cNvSpPr/>
      </dsp:nvSpPr>
      <dsp:spPr>
        <a:xfrm>
          <a:off x="344460" y="258456"/>
          <a:ext cx="626291" cy="62629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17C2C5-3E3D-46BE-8583-7CDFAF492FE2}">
      <dsp:nvSpPr>
        <dsp:cNvPr id="0" name=""/>
        <dsp:cNvSpPr/>
      </dsp:nvSpPr>
      <dsp:spPr>
        <a:xfrm>
          <a:off x="1315212" y="2246"/>
          <a:ext cx="2588895" cy="11387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514" tIns="120514" rIns="120514" bIns="120514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Continuous Wave (CW): Morris Code requires a key and code skill</a:t>
          </a:r>
        </a:p>
      </dsp:txBody>
      <dsp:txXfrm>
        <a:off x="1315212" y="2246"/>
        <a:ext cx="2588895" cy="1138711"/>
      </dsp:txXfrm>
    </dsp:sp>
    <dsp:sp modelId="{F754B4F4-B72A-4C57-9780-9231E6223ECC}">
      <dsp:nvSpPr>
        <dsp:cNvPr id="0" name=""/>
        <dsp:cNvSpPr/>
      </dsp:nvSpPr>
      <dsp:spPr>
        <a:xfrm>
          <a:off x="3904107" y="2246"/>
          <a:ext cx="1848992" cy="11387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514" tIns="120514" rIns="120514" bIns="120514" numCol="1" spcCol="1270" anchor="ctr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Low power transmitter and sensitive receiver can reach long distances</a:t>
          </a:r>
        </a:p>
      </dsp:txBody>
      <dsp:txXfrm>
        <a:off x="3904107" y="2246"/>
        <a:ext cx="1848992" cy="1138711"/>
      </dsp:txXfrm>
    </dsp:sp>
    <dsp:sp modelId="{2E06A87F-506E-440E-B571-D60A6785277A}">
      <dsp:nvSpPr>
        <dsp:cNvPr id="0" name=""/>
        <dsp:cNvSpPr/>
      </dsp:nvSpPr>
      <dsp:spPr>
        <a:xfrm>
          <a:off x="0" y="1425636"/>
          <a:ext cx="5753100" cy="113871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BAB3E6-7E3A-4096-BCAD-B34CEEE01109}">
      <dsp:nvSpPr>
        <dsp:cNvPr id="0" name=""/>
        <dsp:cNvSpPr/>
      </dsp:nvSpPr>
      <dsp:spPr>
        <a:xfrm>
          <a:off x="344460" y="1681846"/>
          <a:ext cx="626291" cy="62629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DDD1B8-6F4D-414F-8827-A0B74EFAA6B1}">
      <dsp:nvSpPr>
        <dsp:cNvPr id="0" name=""/>
        <dsp:cNvSpPr/>
      </dsp:nvSpPr>
      <dsp:spPr>
        <a:xfrm>
          <a:off x="1315212" y="1425636"/>
          <a:ext cx="2588895" cy="11387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514" tIns="120514" rIns="120514" bIns="120514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Phone requires a microphone and transmit key</a:t>
          </a:r>
        </a:p>
      </dsp:txBody>
      <dsp:txXfrm>
        <a:off x="1315212" y="1425636"/>
        <a:ext cx="2588895" cy="1138711"/>
      </dsp:txXfrm>
    </dsp:sp>
    <dsp:sp modelId="{A6FD1986-E96F-4936-B1CB-968A1E0A00F9}">
      <dsp:nvSpPr>
        <dsp:cNvPr id="0" name=""/>
        <dsp:cNvSpPr/>
      </dsp:nvSpPr>
      <dsp:spPr>
        <a:xfrm>
          <a:off x="3904107" y="1425636"/>
          <a:ext cx="1848992" cy="11387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514" tIns="120514" rIns="120514" bIns="120514" numCol="1" spcCol="1270" anchor="ctr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Requires most transmit power and receiver sensitivity for long distances.</a:t>
          </a:r>
        </a:p>
      </dsp:txBody>
      <dsp:txXfrm>
        <a:off x="3904107" y="1425636"/>
        <a:ext cx="1848992" cy="1138711"/>
      </dsp:txXfrm>
    </dsp:sp>
    <dsp:sp modelId="{97AD5FC7-926A-452A-9EC9-F3F040CC5400}">
      <dsp:nvSpPr>
        <dsp:cNvPr id="0" name=""/>
        <dsp:cNvSpPr/>
      </dsp:nvSpPr>
      <dsp:spPr>
        <a:xfrm>
          <a:off x="0" y="2849026"/>
          <a:ext cx="5753100" cy="113871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5A5ACA-D722-40ED-ADF8-48984E2A4ED5}">
      <dsp:nvSpPr>
        <dsp:cNvPr id="0" name=""/>
        <dsp:cNvSpPr/>
      </dsp:nvSpPr>
      <dsp:spPr>
        <a:xfrm>
          <a:off x="344460" y="3105236"/>
          <a:ext cx="626291" cy="62629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54521B-DF20-43DB-96B0-7121086E78E5}">
      <dsp:nvSpPr>
        <dsp:cNvPr id="0" name=""/>
        <dsp:cNvSpPr/>
      </dsp:nvSpPr>
      <dsp:spPr>
        <a:xfrm>
          <a:off x="1315212" y="2849026"/>
          <a:ext cx="2588895" cy="11387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514" tIns="120514" rIns="120514" bIns="120514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Digital requires an interface and a PC with sound card or laptop.</a:t>
          </a:r>
        </a:p>
      </dsp:txBody>
      <dsp:txXfrm>
        <a:off x="1315212" y="2849026"/>
        <a:ext cx="2588895" cy="1138711"/>
      </dsp:txXfrm>
    </dsp:sp>
    <dsp:sp modelId="{680087C6-DB4B-4F72-BDBD-70D2612C1147}">
      <dsp:nvSpPr>
        <dsp:cNvPr id="0" name=""/>
        <dsp:cNvSpPr/>
      </dsp:nvSpPr>
      <dsp:spPr>
        <a:xfrm>
          <a:off x="3904107" y="2849026"/>
          <a:ext cx="1848992" cy="11387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514" tIns="120514" rIns="120514" bIns="120514" numCol="1" spcCol="1270" anchor="ctr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Allows for receiving very weak signals and a low power transmitter</a:t>
          </a:r>
        </a:p>
      </dsp:txBody>
      <dsp:txXfrm>
        <a:off x="3904107" y="2849026"/>
        <a:ext cx="1848992" cy="1138711"/>
      </dsp:txXfrm>
    </dsp:sp>
    <dsp:sp modelId="{E073691D-FF42-4852-82F5-F9B182E9D6AC}">
      <dsp:nvSpPr>
        <dsp:cNvPr id="0" name=""/>
        <dsp:cNvSpPr/>
      </dsp:nvSpPr>
      <dsp:spPr>
        <a:xfrm>
          <a:off x="0" y="4272416"/>
          <a:ext cx="5753100" cy="113871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F178CA-82AE-47FE-BC21-93544536C7A5}">
      <dsp:nvSpPr>
        <dsp:cNvPr id="0" name=""/>
        <dsp:cNvSpPr/>
      </dsp:nvSpPr>
      <dsp:spPr>
        <a:xfrm>
          <a:off x="344460" y="4528626"/>
          <a:ext cx="626291" cy="62629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6D7EAE-B7B2-4AA2-B85A-426B5540437F}">
      <dsp:nvSpPr>
        <dsp:cNvPr id="0" name=""/>
        <dsp:cNvSpPr/>
      </dsp:nvSpPr>
      <dsp:spPr>
        <a:xfrm>
          <a:off x="1315212" y="4272416"/>
          <a:ext cx="4437887" cy="11387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514" tIns="120514" rIns="120514" bIns="120514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Mode is your choice, depending on interest and skill</a:t>
          </a:r>
        </a:p>
      </dsp:txBody>
      <dsp:txXfrm>
        <a:off x="1315212" y="4272416"/>
        <a:ext cx="4437887" cy="113871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961548-B03A-4403-926F-0E194572B687}">
      <dsp:nvSpPr>
        <dsp:cNvPr id="0" name=""/>
        <dsp:cNvSpPr/>
      </dsp:nvSpPr>
      <dsp:spPr>
        <a:xfrm>
          <a:off x="0" y="694462"/>
          <a:ext cx="6269038" cy="9594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/>
            <a:t>Pre-built – More expensive?</a:t>
          </a:r>
        </a:p>
      </dsp:txBody>
      <dsp:txXfrm>
        <a:off x="46834" y="741296"/>
        <a:ext cx="6175370" cy="865732"/>
      </dsp:txXfrm>
    </dsp:sp>
    <dsp:sp modelId="{15B5C984-923B-44D1-B97E-5F3FC31229FE}">
      <dsp:nvSpPr>
        <dsp:cNvPr id="0" name=""/>
        <dsp:cNvSpPr/>
      </dsp:nvSpPr>
      <dsp:spPr>
        <a:xfrm>
          <a:off x="0" y="1769062"/>
          <a:ext cx="6269038" cy="959400"/>
        </a:xfrm>
        <a:prstGeom prst="round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/>
            <a:t>Plug and play</a:t>
          </a:r>
        </a:p>
      </dsp:txBody>
      <dsp:txXfrm>
        <a:off x="46834" y="1815896"/>
        <a:ext cx="6175370" cy="865732"/>
      </dsp:txXfrm>
    </dsp:sp>
    <dsp:sp modelId="{89BF1681-F319-4E60-8DE7-B37DFB751991}">
      <dsp:nvSpPr>
        <dsp:cNvPr id="0" name=""/>
        <dsp:cNvSpPr/>
      </dsp:nvSpPr>
      <dsp:spPr>
        <a:xfrm>
          <a:off x="0" y="2843662"/>
          <a:ext cx="6269038" cy="959400"/>
        </a:xfrm>
        <a:prstGeom prst="round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/>
            <a:t>Support</a:t>
          </a:r>
        </a:p>
      </dsp:txBody>
      <dsp:txXfrm>
        <a:off x="46834" y="2890496"/>
        <a:ext cx="6175370" cy="865732"/>
      </dsp:txXfrm>
    </dsp:sp>
    <dsp:sp modelId="{81C98E48-AEF8-4CFA-B940-A003AA6264DD}">
      <dsp:nvSpPr>
        <dsp:cNvPr id="0" name=""/>
        <dsp:cNvSpPr/>
      </dsp:nvSpPr>
      <dsp:spPr>
        <a:xfrm>
          <a:off x="0" y="3918262"/>
          <a:ext cx="6269038" cy="95940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/>
            <a:t>Setup and tuned</a:t>
          </a:r>
        </a:p>
      </dsp:txBody>
      <dsp:txXfrm>
        <a:off x="46834" y="3965096"/>
        <a:ext cx="6175370" cy="86573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144B9F-90C1-4B3F-BF16-54BC32F31834}">
      <dsp:nvSpPr>
        <dsp:cNvPr id="0" name=""/>
        <dsp:cNvSpPr/>
      </dsp:nvSpPr>
      <dsp:spPr>
        <a:xfrm>
          <a:off x="0" y="817613"/>
          <a:ext cx="6263640" cy="88744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Single-band CW Transceiver</a:t>
          </a:r>
        </a:p>
      </dsp:txBody>
      <dsp:txXfrm>
        <a:off x="43321" y="860934"/>
        <a:ext cx="6176998" cy="800803"/>
      </dsp:txXfrm>
    </dsp:sp>
    <dsp:sp modelId="{352C432C-43A2-402F-90CC-76DB63A1AC41}">
      <dsp:nvSpPr>
        <dsp:cNvPr id="0" name=""/>
        <dsp:cNvSpPr/>
      </dsp:nvSpPr>
      <dsp:spPr>
        <a:xfrm>
          <a:off x="0" y="1811618"/>
          <a:ext cx="6263640" cy="887445"/>
        </a:xfrm>
        <a:prstGeom prst="round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Single-band Phone Transceiver</a:t>
          </a:r>
        </a:p>
      </dsp:txBody>
      <dsp:txXfrm>
        <a:off x="43321" y="1854939"/>
        <a:ext cx="6176998" cy="800803"/>
      </dsp:txXfrm>
    </dsp:sp>
    <dsp:sp modelId="{CF87F96D-3B68-4400-B9BE-4C6FF3508191}">
      <dsp:nvSpPr>
        <dsp:cNvPr id="0" name=""/>
        <dsp:cNvSpPr/>
      </dsp:nvSpPr>
      <dsp:spPr>
        <a:xfrm>
          <a:off x="0" y="2805624"/>
          <a:ext cx="6263640" cy="887445"/>
        </a:xfrm>
        <a:prstGeom prst="round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Digital Transceiver</a:t>
          </a:r>
        </a:p>
      </dsp:txBody>
      <dsp:txXfrm>
        <a:off x="43321" y="2848945"/>
        <a:ext cx="6176998" cy="800803"/>
      </dsp:txXfrm>
    </dsp:sp>
    <dsp:sp modelId="{10ABD8AC-2376-4E95-8A8C-A523DABBAC25}">
      <dsp:nvSpPr>
        <dsp:cNvPr id="0" name=""/>
        <dsp:cNvSpPr/>
      </dsp:nvSpPr>
      <dsp:spPr>
        <a:xfrm>
          <a:off x="0" y="3799629"/>
          <a:ext cx="6263640" cy="887445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Multi-band Phone Transceiver</a:t>
          </a:r>
        </a:p>
      </dsp:txBody>
      <dsp:txXfrm>
        <a:off x="43321" y="3842950"/>
        <a:ext cx="6176998" cy="80080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9EF123-13A1-4991-93C4-26B8A5666758}">
      <dsp:nvSpPr>
        <dsp:cNvPr id="0" name=""/>
        <dsp:cNvSpPr/>
      </dsp:nvSpPr>
      <dsp:spPr>
        <a:xfrm>
          <a:off x="0" y="509819"/>
          <a:ext cx="6263640" cy="111230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QRP: 10 Watts or less.</a:t>
          </a:r>
        </a:p>
      </dsp:txBody>
      <dsp:txXfrm>
        <a:off x="54298" y="564117"/>
        <a:ext cx="6155044" cy="1003708"/>
      </dsp:txXfrm>
    </dsp:sp>
    <dsp:sp modelId="{9A8F1E42-6DB0-4BA6-A24C-76B731DBA3DD}">
      <dsp:nvSpPr>
        <dsp:cNvPr id="0" name=""/>
        <dsp:cNvSpPr/>
      </dsp:nvSpPr>
      <dsp:spPr>
        <a:xfrm>
          <a:off x="0" y="1622123"/>
          <a:ext cx="6263640" cy="75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871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/>
            <a:t>Low-cost components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/>
            <a:t>Limited range depending upon band conditions</a:t>
          </a:r>
        </a:p>
      </dsp:txBody>
      <dsp:txXfrm>
        <a:off x="0" y="1622123"/>
        <a:ext cx="6263640" cy="753480"/>
      </dsp:txXfrm>
    </dsp:sp>
    <dsp:sp modelId="{EDE24A98-07DE-466F-B340-E424800DDDF7}">
      <dsp:nvSpPr>
        <dsp:cNvPr id="0" name=""/>
        <dsp:cNvSpPr/>
      </dsp:nvSpPr>
      <dsp:spPr>
        <a:xfrm>
          <a:off x="0" y="2375603"/>
          <a:ext cx="6263640" cy="1112304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High Power: 1500 Watts legal maximum depending upon band and mode.</a:t>
          </a:r>
        </a:p>
      </dsp:txBody>
      <dsp:txXfrm>
        <a:off x="54298" y="2429901"/>
        <a:ext cx="6155044" cy="1003708"/>
      </dsp:txXfrm>
    </dsp:sp>
    <dsp:sp modelId="{7DAEF7AE-01BC-4619-BFA3-9385A843BC38}">
      <dsp:nvSpPr>
        <dsp:cNvPr id="0" name=""/>
        <dsp:cNvSpPr/>
      </dsp:nvSpPr>
      <dsp:spPr>
        <a:xfrm>
          <a:off x="0" y="3487908"/>
          <a:ext cx="6263640" cy="1506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871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/>
            <a:t>High-cost components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/>
            <a:t>Power amplifier required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/>
            <a:t>RF safety considerations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/>
            <a:t>Serious DX operators</a:t>
          </a:r>
        </a:p>
      </dsp:txBody>
      <dsp:txXfrm>
        <a:off x="0" y="3487908"/>
        <a:ext cx="6263640" cy="150696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CC0F35-A599-4A1C-ABCA-D8314175641B}">
      <dsp:nvSpPr>
        <dsp:cNvPr id="0" name=""/>
        <dsp:cNvSpPr/>
      </dsp:nvSpPr>
      <dsp:spPr>
        <a:xfrm>
          <a:off x="0" y="4936"/>
          <a:ext cx="6263640" cy="55165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Single-band CW Transceiver</a:t>
          </a:r>
        </a:p>
      </dsp:txBody>
      <dsp:txXfrm>
        <a:off x="26930" y="31866"/>
        <a:ext cx="6209780" cy="497795"/>
      </dsp:txXfrm>
    </dsp:sp>
    <dsp:sp modelId="{2ADC3D96-D2CD-432A-BB59-1EE320F117D3}">
      <dsp:nvSpPr>
        <dsp:cNvPr id="0" name=""/>
        <dsp:cNvSpPr/>
      </dsp:nvSpPr>
      <dsp:spPr>
        <a:xfrm>
          <a:off x="0" y="622831"/>
          <a:ext cx="6263640" cy="551655"/>
        </a:xfrm>
        <a:prstGeom prst="roundRect">
          <a:avLst/>
        </a:prstGeom>
        <a:solidFill>
          <a:schemeClr val="accent5">
            <a:hueOff val="-844818"/>
            <a:satOff val="-2177"/>
            <a:lumOff val="-1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Key</a:t>
          </a:r>
        </a:p>
      </dsp:txBody>
      <dsp:txXfrm>
        <a:off x="26930" y="649761"/>
        <a:ext cx="6209780" cy="497795"/>
      </dsp:txXfrm>
    </dsp:sp>
    <dsp:sp modelId="{255CBC03-EDA5-45EB-9A5F-3B271D0C8FB4}">
      <dsp:nvSpPr>
        <dsp:cNvPr id="0" name=""/>
        <dsp:cNvSpPr/>
      </dsp:nvSpPr>
      <dsp:spPr>
        <a:xfrm>
          <a:off x="0" y="1240726"/>
          <a:ext cx="6263640" cy="551655"/>
        </a:xfrm>
        <a:prstGeom prst="roundRect">
          <a:avLst/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Speaker</a:t>
          </a:r>
        </a:p>
      </dsp:txBody>
      <dsp:txXfrm>
        <a:off x="26930" y="1267656"/>
        <a:ext cx="6209780" cy="497795"/>
      </dsp:txXfrm>
    </dsp:sp>
    <dsp:sp modelId="{0C1F6B59-195B-488A-A075-23A6FC16D580}">
      <dsp:nvSpPr>
        <dsp:cNvPr id="0" name=""/>
        <dsp:cNvSpPr/>
      </dsp:nvSpPr>
      <dsp:spPr>
        <a:xfrm>
          <a:off x="0" y="1858621"/>
          <a:ext cx="6263640" cy="551655"/>
        </a:xfrm>
        <a:prstGeom prst="roundRect">
          <a:avLst/>
        </a:prstGeom>
        <a:solidFill>
          <a:schemeClr val="accent5">
            <a:hueOff val="-2534453"/>
            <a:satOff val="-6532"/>
            <a:lumOff val="-4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Power supply</a:t>
          </a:r>
        </a:p>
      </dsp:txBody>
      <dsp:txXfrm>
        <a:off x="26930" y="1885551"/>
        <a:ext cx="6209780" cy="497795"/>
      </dsp:txXfrm>
    </dsp:sp>
    <dsp:sp modelId="{ED07C42A-B6D0-4A18-A575-D249A7174BAF}">
      <dsp:nvSpPr>
        <dsp:cNvPr id="0" name=""/>
        <dsp:cNvSpPr/>
      </dsp:nvSpPr>
      <dsp:spPr>
        <a:xfrm>
          <a:off x="0" y="2476516"/>
          <a:ext cx="6263640" cy="551655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Antenna</a:t>
          </a:r>
        </a:p>
      </dsp:txBody>
      <dsp:txXfrm>
        <a:off x="26930" y="2503446"/>
        <a:ext cx="6209780" cy="497795"/>
      </dsp:txXfrm>
    </dsp:sp>
    <dsp:sp modelId="{CFD8DF92-0235-40D5-97A6-DB9943177C4F}">
      <dsp:nvSpPr>
        <dsp:cNvPr id="0" name=""/>
        <dsp:cNvSpPr/>
      </dsp:nvSpPr>
      <dsp:spPr>
        <a:xfrm>
          <a:off x="0" y="3094411"/>
          <a:ext cx="6263640" cy="551655"/>
        </a:xfrm>
        <a:prstGeom prst="roundRect">
          <a:avLst/>
        </a:prstGeom>
        <a:solidFill>
          <a:schemeClr val="accent5">
            <a:hueOff val="-4224089"/>
            <a:satOff val="-10887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Feedline</a:t>
          </a:r>
        </a:p>
      </dsp:txBody>
      <dsp:txXfrm>
        <a:off x="26930" y="3121341"/>
        <a:ext cx="6209780" cy="497795"/>
      </dsp:txXfrm>
    </dsp:sp>
    <dsp:sp modelId="{206CDA9B-53FC-4233-B983-7061D3E78AFD}">
      <dsp:nvSpPr>
        <dsp:cNvPr id="0" name=""/>
        <dsp:cNvSpPr/>
      </dsp:nvSpPr>
      <dsp:spPr>
        <a:xfrm>
          <a:off x="0" y="3712306"/>
          <a:ext cx="6263640" cy="551655"/>
        </a:xfrm>
        <a:prstGeom prst="roundRect">
          <a:avLst/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License</a:t>
          </a:r>
        </a:p>
      </dsp:txBody>
      <dsp:txXfrm>
        <a:off x="26930" y="3739236"/>
        <a:ext cx="6209780" cy="497795"/>
      </dsp:txXfrm>
    </dsp:sp>
    <dsp:sp modelId="{F7AF8A31-2EF7-4E38-A48E-F1A6DB0D2F93}">
      <dsp:nvSpPr>
        <dsp:cNvPr id="0" name=""/>
        <dsp:cNvSpPr/>
      </dsp:nvSpPr>
      <dsp:spPr>
        <a:xfrm>
          <a:off x="0" y="4330201"/>
          <a:ext cx="6263640" cy="551655"/>
        </a:xfrm>
        <a:prstGeom prst="roundRect">
          <a:avLst/>
        </a:prstGeom>
        <a:solidFill>
          <a:schemeClr val="accent5">
            <a:hueOff val="-5913725"/>
            <a:satOff val="-15242"/>
            <a:lumOff val="-1029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Logbook</a:t>
          </a:r>
        </a:p>
      </dsp:txBody>
      <dsp:txXfrm>
        <a:off x="26930" y="4357131"/>
        <a:ext cx="6209780" cy="497795"/>
      </dsp:txXfrm>
    </dsp:sp>
    <dsp:sp modelId="{CB3A3434-A19D-4052-9A52-3FBAB9BCD661}">
      <dsp:nvSpPr>
        <dsp:cNvPr id="0" name=""/>
        <dsp:cNvSpPr/>
      </dsp:nvSpPr>
      <dsp:spPr>
        <a:xfrm>
          <a:off x="0" y="4948096"/>
          <a:ext cx="6263640" cy="551655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Code lessons</a:t>
          </a:r>
        </a:p>
      </dsp:txBody>
      <dsp:txXfrm>
        <a:off x="26930" y="4975026"/>
        <a:ext cx="6209780" cy="49779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E5C3FB-220A-4C35-92C9-F00B2A9563DB}">
      <dsp:nvSpPr>
        <dsp:cNvPr id="0" name=""/>
        <dsp:cNvSpPr/>
      </dsp:nvSpPr>
      <dsp:spPr>
        <a:xfrm>
          <a:off x="0" y="4936"/>
          <a:ext cx="6263640" cy="55165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Digital Transceiver</a:t>
          </a:r>
        </a:p>
      </dsp:txBody>
      <dsp:txXfrm>
        <a:off x="26930" y="31866"/>
        <a:ext cx="6209780" cy="497795"/>
      </dsp:txXfrm>
    </dsp:sp>
    <dsp:sp modelId="{ED65116C-CFE3-48F2-88FB-B0FC51B9A13F}">
      <dsp:nvSpPr>
        <dsp:cNvPr id="0" name=""/>
        <dsp:cNvSpPr/>
      </dsp:nvSpPr>
      <dsp:spPr>
        <a:xfrm>
          <a:off x="0" y="622831"/>
          <a:ext cx="6263640" cy="551655"/>
        </a:xfrm>
        <a:prstGeom prst="roundRect">
          <a:avLst/>
        </a:prstGeom>
        <a:solidFill>
          <a:schemeClr val="accent5">
            <a:hueOff val="-844818"/>
            <a:satOff val="-2177"/>
            <a:lumOff val="-1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Laptop or PC</a:t>
          </a:r>
        </a:p>
      </dsp:txBody>
      <dsp:txXfrm>
        <a:off x="26930" y="649761"/>
        <a:ext cx="6209780" cy="497795"/>
      </dsp:txXfrm>
    </dsp:sp>
    <dsp:sp modelId="{4ADF9E12-457F-44A0-998E-7CF200DBBC7A}">
      <dsp:nvSpPr>
        <dsp:cNvPr id="0" name=""/>
        <dsp:cNvSpPr/>
      </dsp:nvSpPr>
      <dsp:spPr>
        <a:xfrm>
          <a:off x="0" y="1240726"/>
          <a:ext cx="6263640" cy="551655"/>
        </a:xfrm>
        <a:prstGeom prst="roundRect">
          <a:avLst/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Cables and Software</a:t>
          </a:r>
        </a:p>
      </dsp:txBody>
      <dsp:txXfrm>
        <a:off x="26930" y="1267656"/>
        <a:ext cx="6209780" cy="497795"/>
      </dsp:txXfrm>
    </dsp:sp>
    <dsp:sp modelId="{3D27EEEA-EE2F-4347-B77A-BF3BEED05C82}">
      <dsp:nvSpPr>
        <dsp:cNvPr id="0" name=""/>
        <dsp:cNvSpPr/>
      </dsp:nvSpPr>
      <dsp:spPr>
        <a:xfrm>
          <a:off x="0" y="1858621"/>
          <a:ext cx="6263640" cy="551655"/>
        </a:xfrm>
        <a:prstGeom prst="roundRect">
          <a:avLst/>
        </a:prstGeom>
        <a:solidFill>
          <a:schemeClr val="accent5">
            <a:hueOff val="-2534453"/>
            <a:satOff val="-6532"/>
            <a:lumOff val="-4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Speaker</a:t>
          </a:r>
        </a:p>
      </dsp:txBody>
      <dsp:txXfrm>
        <a:off x="26930" y="1885551"/>
        <a:ext cx="6209780" cy="497795"/>
      </dsp:txXfrm>
    </dsp:sp>
    <dsp:sp modelId="{193B1783-9A82-4E76-950A-964C47846FE5}">
      <dsp:nvSpPr>
        <dsp:cNvPr id="0" name=""/>
        <dsp:cNvSpPr/>
      </dsp:nvSpPr>
      <dsp:spPr>
        <a:xfrm>
          <a:off x="0" y="2476516"/>
          <a:ext cx="6263640" cy="551655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Power supply</a:t>
          </a:r>
        </a:p>
      </dsp:txBody>
      <dsp:txXfrm>
        <a:off x="26930" y="2503446"/>
        <a:ext cx="6209780" cy="497795"/>
      </dsp:txXfrm>
    </dsp:sp>
    <dsp:sp modelId="{CDB1A0B3-B9C5-4ED7-9A8F-A0481171E36A}">
      <dsp:nvSpPr>
        <dsp:cNvPr id="0" name=""/>
        <dsp:cNvSpPr/>
      </dsp:nvSpPr>
      <dsp:spPr>
        <a:xfrm>
          <a:off x="0" y="3094411"/>
          <a:ext cx="6263640" cy="551655"/>
        </a:xfrm>
        <a:prstGeom prst="roundRect">
          <a:avLst/>
        </a:prstGeom>
        <a:solidFill>
          <a:schemeClr val="accent5">
            <a:hueOff val="-4224089"/>
            <a:satOff val="-10887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Antenna</a:t>
          </a:r>
        </a:p>
      </dsp:txBody>
      <dsp:txXfrm>
        <a:off x="26930" y="3121341"/>
        <a:ext cx="6209780" cy="497795"/>
      </dsp:txXfrm>
    </dsp:sp>
    <dsp:sp modelId="{1899B042-A362-440D-B9CB-6770164C9EAC}">
      <dsp:nvSpPr>
        <dsp:cNvPr id="0" name=""/>
        <dsp:cNvSpPr/>
      </dsp:nvSpPr>
      <dsp:spPr>
        <a:xfrm>
          <a:off x="0" y="3712306"/>
          <a:ext cx="6263640" cy="551655"/>
        </a:xfrm>
        <a:prstGeom prst="roundRect">
          <a:avLst/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Feedline</a:t>
          </a:r>
        </a:p>
      </dsp:txBody>
      <dsp:txXfrm>
        <a:off x="26930" y="3739236"/>
        <a:ext cx="6209780" cy="497795"/>
      </dsp:txXfrm>
    </dsp:sp>
    <dsp:sp modelId="{129F3F23-B47D-4B04-AEFD-5A0B42200D92}">
      <dsp:nvSpPr>
        <dsp:cNvPr id="0" name=""/>
        <dsp:cNvSpPr/>
      </dsp:nvSpPr>
      <dsp:spPr>
        <a:xfrm>
          <a:off x="0" y="4330201"/>
          <a:ext cx="6263640" cy="551655"/>
        </a:xfrm>
        <a:prstGeom prst="roundRect">
          <a:avLst/>
        </a:prstGeom>
        <a:solidFill>
          <a:schemeClr val="accent5">
            <a:hueOff val="-5913725"/>
            <a:satOff val="-15242"/>
            <a:lumOff val="-1029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License</a:t>
          </a:r>
        </a:p>
      </dsp:txBody>
      <dsp:txXfrm>
        <a:off x="26930" y="4357131"/>
        <a:ext cx="6209780" cy="497795"/>
      </dsp:txXfrm>
    </dsp:sp>
    <dsp:sp modelId="{099EBB16-D85E-4475-AD75-5EF35D2CE814}">
      <dsp:nvSpPr>
        <dsp:cNvPr id="0" name=""/>
        <dsp:cNvSpPr/>
      </dsp:nvSpPr>
      <dsp:spPr>
        <a:xfrm>
          <a:off x="0" y="4948096"/>
          <a:ext cx="6263640" cy="551655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Logbook</a:t>
          </a:r>
        </a:p>
      </dsp:txBody>
      <dsp:txXfrm>
        <a:off x="26930" y="4975026"/>
        <a:ext cx="6209780" cy="49779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355AC9-92C3-423C-A118-350E8793F5FD}">
      <dsp:nvSpPr>
        <dsp:cNvPr id="0" name=""/>
        <dsp:cNvSpPr/>
      </dsp:nvSpPr>
      <dsp:spPr>
        <a:xfrm>
          <a:off x="0" y="525923"/>
          <a:ext cx="6263640" cy="50368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Single-band Phone (Single Side Band –SSB) Transceiver</a:t>
          </a:r>
        </a:p>
      </dsp:txBody>
      <dsp:txXfrm>
        <a:off x="24588" y="550511"/>
        <a:ext cx="6214464" cy="454509"/>
      </dsp:txXfrm>
    </dsp:sp>
    <dsp:sp modelId="{747A0524-CAEE-4E2C-AE44-225442A9502D}">
      <dsp:nvSpPr>
        <dsp:cNvPr id="0" name=""/>
        <dsp:cNvSpPr/>
      </dsp:nvSpPr>
      <dsp:spPr>
        <a:xfrm>
          <a:off x="0" y="1090088"/>
          <a:ext cx="6263640" cy="503685"/>
        </a:xfrm>
        <a:prstGeom prst="roundRect">
          <a:avLst/>
        </a:prstGeom>
        <a:solidFill>
          <a:schemeClr val="accent5">
            <a:hueOff val="-965506"/>
            <a:satOff val="-2488"/>
            <a:lumOff val="-16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Microphone</a:t>
          </a:r>
        </a:p>
      </dsp:txBody>
      <dsp:txXfrm>
        <a:off x="24588" y="1114676"/>
        <a:ext cx="6214464" cy="454509"/>
      </dsp:txXfrm>
    </dsp:sp>
    <dsp:sp modelId="{044371E7-E747-4189-B996-574AAAF9424A}">
      <dsp:nvSpPr>
        <dsp:cNvPr id="0" name=""/>
        <dsp:cNvSpPr/>
      </dsp:nvSpPr>
      <dsp:spPr>
        <a:xfrm>
          <a:off x="0" y="1654253"/>
          <a:ext cx="6263640" cy="503685"/>
        </a:xfrm>
        <a:prstGeom prst="roundRect">
          <a:avLst/>
        </a:prstGeom>
        <a:solidFill>
          <a:schemeClr val="accent5">
            <a:hueOff val="-1931012"/>
            <a:satOff val="-4977"/>
            <a:lumOff val="-33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Speaker</a:t>
          </a:r>
        </a:p>
      </dsp:txBody>
      <dsp:txXfrm>
        <a:off x="24588" y="1678841"/>
        <a:ext cx="6214464" cy="454509"/>
      </dsp:txXfrm>
    </dsp:sp>
    <dsp:sp modelId="{AF7722EC-2EFE-49CC-9A10-21C53B6533F9}">
      <dsp:nvSpPr>
        <dsp:cNvPr id="0" name=""/>
        <dsp:cNvSpPr/>
      </dsp:nvSpPr>
      <dsp:spPr>
        <a:xfrm>
          <a:off x="0" y="2218418"/>
          <a:ext cx="6263640" cy="503685"/>
        </a:xfrm>
        <a:prstGeom prst="roundRect">
          <a:avLst/>
        </a:prstGeom>
        <a:solidFill>
          <a:schemeClr val="accent5">
            <a:hueOff val="-2896518"/>
            <a:satOff val="-7465"/>
            <a:lumOff val="-504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Power supply</a:t>
          </a:r>
        </a:p>
      </dsp:txBody>
      <dsp:txXfrm>
        <a:off x="24588" y="2243006"/>
        <a:ext cx="6214464" cy="454509"/>
      </dsp:txXfrm>
    </dsp:sp>
    <dsp:sp modelId="{CC2206D2-CA32-4E3A-A92F-33FF40F068D1}">
      <dsp:nvSpPr>
        <dsp:cNvPr id="0" name=""/>
        <dsp:cNvSpPr/>
      </dsp:nvSpPr>
      <dsp:spPr>
        <a:xfrm>
          <a:off x="0" y="2782583"/>
          <a:ext cx="6263640" cy="503685"/>
        </a:xfrm>
        <a:prstGeom prst="roundRect">
          <a:avLst/>
        </a:prstGeom>
        <a:solidFill>
          <a:schemeClr val="accent5">
            <a:hueOff val="-3862025"/>
            <a:satOff val="-9954"/>
            <a:lumOff val="-672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Antenna</a:t>
          </a:r>
        </a:p>
      </dsp:txBody>
      <dsp:txXfrm>
        <a:off x="24588" y="2807171"/>
        <a:ext cx="6214464" cy="454509"/>
      </dsp:txXfrm>
    </dsp:sp>
    <dsp:sp modelId="{3193088C-1525-4142-B629-75EB4B174569}">
      <dsp:nvSpPr>
        <dsp:cNvPr id="0" name=""/>
        <dsp:cNvSpPr/>
      </dsp:nvSpPr>
      <dsp:spPr>
        <a:xfrm>
          <a:off x="0" y="3346749"/>
          <a:ext cx="6263640" cy="503685"/>
        </a:xfrm>
        <a:prstGeom prst="roundRect">
          <a:avLst/>
        </a:prstGeom>
        <a:solidFill>
          <a:schemeClr val="accent5">
            <a:hueOff val="-4827531"/>
            <a:satOff val="-12442"/>
            <a:lumOff val="-84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Feedline</a:t>
          </a:r>
        </a:p>
      </dsp:txBody>
      <dsp:txXfrm>
        <a:off x="24588" y="3371337"/>
        <a:ext cx="6214464" cy="454509"/>
      </dsp:txXfrm>
    </dsp:sp>
    <dsp:sp modelId="{E63D6DF3-D894-46C7-90EB-0FB45DB1AAC6}">
      <dsp:nvSpPr>
        <dsp:cNvPr id="0" name=""/>
        <dsp:cNvSpPr/>
      </dsp:nvSpPr>
      <dsp:spPr>
        <a:xfrm>
          <a:off x="0" y="3910914"/>
          <a:ext cx="6263640" cy="503685"/>
        </a:xfrm>
        <a:prstGeom prst="roundRect">
          <a:avLst/>
        </a:prstGeom>
        <a:solidFill>
          <a:schemeClr val="accent5">
            <a:hueOff val="-5793037"/>
            <a:satOff val="-14931"/>
            <a:lumOff val="-100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License</a:t>
          </a:r>
        </a:p>
      </dsp:txBody>
      <dsp:txXfrm>
        <a:off x="24588" y="3935502"/>
        <a:ext cx="6214464" cy="454509"/>
      </dsp:txXfrm>
    </dsp:sp>
    <dsp:sp modelId="{50B75762-B07E-40E8-AC7D-9AFDD20716CC}">
      <dsp:nvSpPr>
        <dsp:cNvPr id="0" name=""/>
        <dsp:cNvSpPr/>
      </dsp:nvSpPr>
      <dsp:spPr>
        <a:xfrm>
          <a:off x="0" y="4475079"/>
          <a:ext cx="6263640" cy="503685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Logbook</a:t>
          </a:r>
        </a:p>
      </dsp:txBody>
      <dsp:txXfrm>
        <a:off x="24588" y="4499667"/>
        <a:ext cx="6214464" cy="45450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D1CE4C-8A91-4B69-9C14-2AF699EA9A39}">
      <dsp:nvSpPr>
        <dsp:cNvPr id="0" name=""/>
        <dsp:cNvSpPr/>
      </dsp:nvSpPr>
      <dsp:spPr>
        <a:xfrm>
          <a:off x="0" y="101843"/>
          <a:ext cx="6263640" cy="59962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Single Sideband Transceiver</a:t>
          </a:r>
        </a:p>
      </dsp:txBody>
      <dsp:txXfrm>
        <a:off x="29271" y="131114"/>
        <a:ext cx="6205098" cy="541083"/>
      </dsp:txXfrm>
    </dsp:sp>
    <dsp:sp modelId="{25DE5E85-A9F7-4E30-A961-2593120CF2B0}">
      <dsp:nvSpPr>
        <dsp:cNvPr id="0" name=""/>
        <dsp:cNvSpPr/>
      </dsp:nvSpPr>
      <dsp:spPr>
        <a:xfrm>
          <a:off x="0" y="773468"/>
          <a:ext cx="6263640" cy="599625"/>
        </a:xfrm>
        <a:prstGeom prst="roundRect">
          <a:avLst/>
        </a:prstGeom>
        <a:solidFill>
          <a:schemeClr val="accent5">
            <a:hueOff val="-965506"/>
            <a:satOff val="-2488"/>
            <a:lumOff val="-16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Microphone</a:t>
          </a:r>
        </a:p>
      </dsp:txBody>
      <dsp:txXfrm>
        <a:off x="29271" y="802739"/>
        <a:ext cx="6205098" cy="541083"/>
      </dsp:txXfrm>
    </dsp:sp>
    <dsp:sp modelId="{6462B210-581E-47AC-9467-418FC630E97D}">
      <dsp:nvSpPr>
        <dsp:cNvPr id="0" name=""/>
        <dsp:cNvSpPr/>
      </dsp:nvSpPr>
      <dsp:spPr>
        <a:xfrm>
          <a:off x="0" y="1445093"/>
          <a:ext cx="6263640" cy="599625"/>
        </a:xfrm>
        <a:prstGeom prst="roundRect">
          <a:avLst/>
        </a:prstGeom>
        <a:solidFill>
          <a:schemeClr val="accent5">
            <a:hueOff val="-1931012"/>
            <a:satOff val="-4977"/>
            <a:lumOff val="-33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Speaker</a:t>
          </a:r>
        </a:p>
      </dsp:txBody>
      <dsp:txXfrm>
        <a:off x="29271" y="1474364"/>
        <a:ext cx="6205098" cy="541083"/>
      </dsp:txXfrm>
    </dsp:sp>
    <dsp:sp modelId="{6EF9BBCB-7F78-4832-9546-5A0F34A313A9}">
      <dsp:nvSpPr>
        <dsp:cNvPr id="0" name=""/>
        <dsp:cNvSpPr/>
      </dsp:nvSpPr>
      <dsp:spPr>
        <a:xfrm>
          <a:off x="0" y="2116718"/>
          <a:ext cx="6263640" cy="599625"/>
        </a:xfrm>
        <a:prstGeom prst="roundRect">
          <a:avLst/>
        </a:prstGeom>
        <a:solidFill>
          <a:schemeClr val="accent5">
            <a:hueOff val="-2896518"/>
            <a:satOff val="-7465"/>
            <a:lumOff val="-504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Power supply</a:t>
          </a:r>
        </a:p>
      </dsp:txBody>
      <dsp:txXfrm>
        <a:off x="29271" y="2145989"/>
        <a:ext cx="6205098" cy="541083"/>
      </dsp:txXfrm>
    </dsp:sp>
    <dsp:sp modelId="{08D544D6-6AA6-4F9A-96E5-997AB1B3C6CC}">
      <dsp:nvSpPr>
        <dsp:cNvPr id="0" name=""/>
        <dsp:cNvSpPr/>
      </dsp:nvSpPr>
      <dsp:spPr>
        <a:xfrm>
          <a:off x="0" y="2788343"/>
          <a:ext cx="6263640" cy="599625"/>
        </a:xfrm>
        <a:prstGeom prst="roundRect">
          <a:avLst/>
        </a:prstGeom>
        <a:solidFill>
          <a:schemeClr val="accent5">
            <a:hueOff val="-3862025"/>
            <a:satOff val="-9954"/>
            <a:lumOff val="-672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Antenna</a:t>
          </a:r>
        </a:p>
      </dsp:txBody>
      <dsp:txXfrm>
        <a:off x="29271" y="2817614"/>
        <a:ext cx="6205098" cy="541083"/>
      </dsp:txXfrm>
    </dsp:sp>
    <dsp:sp modelId="{ECC75B8F-67CF-4129-9EAF-412136FCAB82}">
      <dsp:nvSpPr>
        <dsp:cNvPr id="0" name=""/>
        <dsp:cNvSpPr/>
      </dsp:nvSpPr>
      <dsp:spPr>
        <a:xfrm>
          <a:off x="0" y="3459969"/>
          <a:ext cx="6263640" cy="599625"/>
        </a:xfrm>
        <a:prstGeom prst="roundRect">
          <a:avLst/>
        </a:prstGeom>
        <a:solidFill>
          <a:schemeClr val="accent5">
            <a:hueOff val="-4827531"/>
            <a:satOff val="-12442"/>
            <a:lumOff val="-84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Feedline</a:t>
          </a:r>
        </a:p>
      </dsp:txBody>
      <dsp:txXfrm>
        <a:off x="29271" y="3489240"/>
        <a:ext cx="6205098" cy="541083"/>
      </dsp:txXfrm>
    </dsp:sp>
    <dsp:sp modelId="{8D31B522-FBF7-4AF2-A2E9-E773A49AD16D}">
      <dsp:nvSpPr>
        <dsp:cNvPr id="0" name=""/>
        <dsp:cNvSpPr/>
      </dsp:nvSpPr>
      <dsp:spPr>
        <a:xfrm>
          <a:off x="0" y="4131594"/>
          <a:ext cx="6263640" cy="599625"/>
        </a:xfrm>
        <a:prstGeom prst="roundRect">
          <a:avLst/>
        </a:prstGeom>
        <a:solidFill>
          <a:schemeClr val="accent5">
            <a:hueOff val="-5793037"/>
            <a:satOff val="-14931"/>
            <a:lumOff val="-100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License</a:t>
          </a:r>
        </a:p>
      </dsp:txBody>
      <dsp:txXfrm>
        <a:off x="29271" y="4160865"/>
        <a:ext cx="6205098" cy="541083"/>
      </dsp:txXfrm>
    </dsp:sp>
    <dsp:sp modelId="{6377B24F-87DF-48AF-9E28-CCF951483472}">
      <dsp:nvSpPr>
        <dsp:cNvPr id="0" name=""/>
        <dsp:cNvSpPr/>
      </dsp:nvSpPr>
      <dsp:spPr>
        <a:xfrm>
          <a:off x="0" y="4803219"/>
          <a:ext cx="6263640" cy="599625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Logbook</a:t>
          </a:r>
        </a:p>
      </dsp:txBody>
      <dsp:txXfrm>
        <a:off x="29271" y="4832490"/>
        <a:ext cx="6205098" cy="54108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106F0D-42D1-4150-9FD8-66FB050F30EF}">
      <dsp:nvSpPr>
        <dsp:cNvPr id="0" name=""/>
        <dsp:cNvSpPr/>
      </dsp:nvSpPr>
      <dsp:spPr>
        <a:xfrm>
          <a:off x="0" y="608903"/>
          <a:ext cx="6263640" cy="206856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marL="0" lvl="0" indent="0" algn="l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200" kern="1200"/>
            <a:t>Long wire between trees</a:t>
          </a:r>
        </a:p>
      </dsp:txBody>
      <dsp:txXfrm>
        <a:off x="100979" y="709882"/>
        <a:ext cx="6061682" cy="1866602"/>
      </dsp:txXfrm>
    </dsp:sp>
    <dsp:sp modelId="{D68847DC-437B-4ACD-97C3-5E430A15B695}">
      <dsp:nvSpPr>
        <dsp:cNvPr id="0" name=""/>
        <dsp:cNvSpPr/>
      </dsp:nvSpPr>
      <dsp:spPr>
        <a:xfrm>
          <a:off x="0" y="2827223"/>
          <a:ext cx="6263640" cy="206856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marL="0" lvl="0" indent="0" algn="l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200" kern="1200"/>
            <a:t>Sloping wire antenna from one tree</a:t>
          </a:r>
        </a:p>
      </dsp:txBody>
      <dsp:txXfrm>
        <a:off x="100979" y="2928202"/>
        <a:ext cx="6061682" cy="186660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F20967-7DFD-4ECD-9337-10E36D98D5C5}">
      <dsp:nvSpPr>
        <dsp:cNvPr id="0" name=""/>
        <dsp:cNvSpPr/>
      </dsp:nvSpPr>
      <dsp:spPr>
        <a:xfrm>
          <a:off x="0" y="694313"/>
          <a:ext cx="6263640" cy="62361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Kit Low Power (QRP) Transceiver</a:t>
          </a:r>
        </a:p>
      </dsp:txBody>
      <dsp:txXfrm>
        <a:off x="30442" y="724755"/>
        <a:ext cx="6202756" cy="562726"/>
      </dsp:txXfrm>
    </dsp:sp>
    <dsp:sp modelId="{DC17DF71-4071-453A-970F-20B39AE805C6}">
      <dsp:nvSpPr>
        <dsp:cNvPr id="0" name=""/>
        <dsp:cNvSpPr/>
      </dsp:nvSpPr>
      <dsp:spPr>
        <a:xfrm>
          <a:off x="0" y="1392803"/>
          <a:ext cx="6263640" cy="623610"/>
        </a:xfrm>
        <a:prstGeom prst="roundRect">
          <a:avLst/>
        </a:prstGeom>
        <a:solidFill>
          <a:schemeClr val="accent5">
            <a:hueOff val="-1351709"/>
            <a:satOff val="-3484"/>
            <a:lumOff val="-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Kit Antenna tuner</a:t>
          </a:r>
        </a:p>
      </dsp:txBody>
      <dsp:txXfrm>
        <a:off x="30442" y="1423245"/>
        <a:ext cx="6202756" cy="562726"/>
      </dsp:txXfrm>
    </dsp:sp>
    <dsp:sp modelId="{8F585326-4A5C-46A9-B9CC-C33C61E7DD40}">
      <dsp:nvSpPr>
        <dsp:cNvPr id="0" name=""/>
        <dsp:cNvSpPr/>
      </dsp:nvSpPr>
      <dsp:spPr>
        <a:xfrm>
          <a:off x="0" y="2091293"/>
          <a:ext cx="6263640" cy="623610"/>
        </a:xfrm>
        <a:prstGeom prst="roundRect">
          <a:avLst/>
        </a:prstGeom>
        <a:solidFill>
          <a:schemeClr val="accent5">
            <a:hueOff val="-2703417"/>
            <a:satOff val="-6968"/>
            <a:lumOff val="-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Untuned long wire antenna</a:t>
          </a:r>
        </a:p>
      </dsp:txBody>
      <dsp:txXfrm>
        <a:off x="30442" y="2121735"/>
        <a:ext cx="6202756" cy="562726"/>
      </dsp:txXfrm>
    </dsp:sp>
    <dsp:sp modelId="{9E38163C-F046-454E-9555-9FC221F657B6}">
      <dsp:nvSpPr>
        <dsp:cNvPr id="0" name=""/>
        <dsp:cNvSpPr/>
      </dsp:nvSpPr>
      <dsp:spPr>
        <a:xfrm>
          <a:off x="0" y="2789784"/>
          <a:ext cx="6263640" cy="623610"/>
        </a:xfrm>
        <a:prstGeom prst="roundRect">
          <a:avLst/>
        </a:prstGeom>
        <a:solidFill>
          <a:schemeClr val="accent5">
            <a:hueOff val="-4055126"/>
            <a:satOff val="-10451"/>
            <a:lumOff val="-705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9:1 Balun</a:t>
          </a:r>
        </a:p>
      </dsp:txBody>
      <dsp:txXfrm>
        <a:off x="30442" y="2820226"/>
        <a:ext cx="6202756" cy="562726"/>
      </dsp:txXfrm>
    </dsp:sp>
    <dsp:sp modelId="{26C4F9E3-E5E8-41C7-A6B9-7E5A0E488FF7}">
      <dsp:nvSpPr>
        <dsp:cNvPr id="0" name=""/>
        <dsp:cNvSpPr/>
      </dsp:nvSpPr>
      <dsp:spPr>
        <a:xfrm>
          <a:off x="0" y="3488274"/>
          <a:ext cx="6263640" cy="623610"/>
        </a:xfrm>
        <a:prstGeom prst="roundRect">
          <a:avLst/>
        </a:prstGeom>
        <a:solidFill>
          <a:schemeClr val="accent5">
            <a:hueOff val="-5406834"/>
            <a:satOff val="-13935"/>
            <a:lumOff val="-9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12-volt Brick Power Supply</a:t>
          </a:r>
        </a:p>
      </dsp:txBody>
      <dsp:txXfrm>
        <a:off x="30442" y="3518716"/>
        <a:ext cx="6202756" cy="562726"/>
      </dsp:txXfrm>
    </dsp:sp>
    <dsp:sp modelId="{FDF99309-0B81-4E59-9754-8E8CBF5C3B4B}">
      <dsp:nvSpPr>
        <dsp:cNvPr id="0" name=""/>
        <dsp:cNvSpPr/>
      </dsp:nvSpPr>
      <dsp:spPr>
        <a:xfrm>
          <a:off x="0" y="4186764"/>
          <a:ext cx="6263640" cy="62361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Earphone, mic and Push To Talk (PTT) switch</a:t>
          </a:r>
        </a:p>
      </dsp:txBody>
      <dsp:txXfrm>
        <a:off x="30442" y="4217206"/>
        <a:ext cx="6202756" cy="562726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F92BBC-DC0C-4612-8B6C-288DA874CA56}">
      <dsp:nvSpPr>
        <dsp:cNvPr id="0" name=""/>
        <dsp:cNvSpPr/>
      </dsp:nvSpPr>
      <dsp:spPr>
        <a:xfrm>
          <a:off x="0" y="504680"/>
          <a:ext cx="4938153" cy="52479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3256" tIns="708152" rIns="383256" bIns="241808" numCol="1" spcCol="1270" anchor="t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kern="1200"/>
            <a:t>Two PC boards</a:t>
          </a:r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kern="1200"/>
            <a:t>IC chips installed</a:t>
          </a:r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kern="1200"/>
            <a:t>DIY Tasks</a:t>
          </a:r>
        </a:p>
        <a:p>
          <a:pPr marL="571500" lvl="2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kern="1200"/>
            <a:t>Wind Toroids</a:t>
          </a:r>
        </a:p>
        <a:p>
          <a:pPr marL="571500" lvl="2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kern="1200"/>
            <a:t>Install “lead-ed” components</a:t>
          </a:r>
        </a:p>
        <a:p>
          <a:pPr marL="571500" lvl="2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kern="1200"/>
            <a:t>Encase</a:t>
          </a:r>
        </a:p>
        <a:p>
          <a:pPr marL="571500" lvl="2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kern="1200"/>
            <a:t>Tune and test</a:t>
          </a:r>
        </a:p>
      </dsp:txBody>
      <dsp:txXfrm>
        <a:off x="0" y="504680"/>
        <a:ext cx="4938153" cy="5247900"/>
      </dsp:txXfrm>
    </dsp:sp>
    <dsp:sp modelId="{26017022-9469-4243-9D70-C9CAF63F32EF}">
      <dsp:nvSpPr>
        <dsp:cNvPr id="0" name=""/>
        <dsp:cNvSpPr/>
      </dsp:nvSpPr>
      <dsp:spPr>
        <a:xfrm>
          <a:off x="246907" y="2840"/>
          <a:ext cx="3456707" cy="1003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0655" tIns="0" rIns="130655" bIns="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1" kern="1200"/>
            <a:t>(tr)uSDX  Kit</a:t>
          </a:r>
          <a:endParaRPr lang="en-US" sz="3400" kern="1200"/>
        </a:p>
      </dsp:txBody>
      <dsp:txXfrm>
        <a:off x="295903" y="51836"/>
        <a:ext cx="3358715" cy="905688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40DB8C-B71C-41C6-A120-0009303B5116}">
      <dsp:nvSpPr>
        <dsp:cNvPr id="0" name=""/>
        <dsp:cNvSpPr/>
      </dsp:nvSpPr>
      <dsp:spPr>
        <a:xfrm>
          <a:off x="0" y="70355"/>
          <a:ext cx="6263640" cy="111230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You usually get what you pay for </a:t>
          </a:r>
        </a:p>
      </dsp:txBody>
      <dsp:txXfrm>
        <a:off x="54298" y="124653"/>
        <a:ext cx="6155044" cy="1003708"/>
      </dsp:txXfrm>
    </dsp:sp>
    <dsp:sp modelId="{6C5EE20D-C1B0-4C0D-BB0A-4B216083D5A1}">
      <dsp:nvSpPr>
        <dsp:cNvPr id="0" name=""/>
        <dsp:cNvSpPr/>
      </dsp:nvSpPr>
      <dsp:spPr>
        <a:xfrm>
          <a:off x="0" y="1182659"/>
          <a:ext cx="6263640" cy="75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871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/>
            <a:t>Reliability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/>
            <a:t>Quality</a:t>
          </a:r>
        </a:p>
      </dsp:txBody>
      <dsp:txXfrm>
        <a:off x="0" y="1182659"/>
        <a:ext cx="6263640" cy="753480"/>
      </dsp:txXfrm>
    </dsp:sp>
    <dsp:sp modelId="{45F13A6D-C281-4446-8CC2-892F7F5EBCFA}">
      <dsp:nvSpPr>
        <dsp:cNvPr id="0" name=""/>
        <dsp:cNvSpPr/>
      </dsp:nvSpPr>
      <dsp:spPr>
        <a:xfrm>
          <a:off x="0" y="1936139"/>
          <a:ext cx="6263640" cy="1112304"/>
        </a:xfrm>
        <a:prstGeom prst="round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Mixed reviews</a:t>
          </a:r>
        </a:p>
      </dsp:txBody>
      <dsp:txXfrm>
        <a:off x="54298" y="1990437"/>
        <a:ext cx="6155044" cy="1003708"/>
      </dsp:txXfrm>
    </dsp:sp>
    <dsp:sp modelId="{BD921842-50FC-40A5-A85F-AC92AC5E20FF}">
      <dsp:nvSpPr>
        <dsp:cNvPr id="0" name=""/>
        <dsp:cNvSpPr/>
      </dsp:nvSpPr>
      <dsp:spPr>
        <a:xfrm>
          <a:off x="0" y="3129084"/>
          <a:ext cx="6263640" cy="1112304"/>
        </a:xfrm>
        <a:prstGeom prst="round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Chinese version has bad reputation</a:t>
          </a:r>
        </a:p>
      </dsp:txBody>
      <dsp:txXfrm>
        <a:off x="54298" y="3183382"/>
        <a:ext cx="6155044" cy="1003708"/>
      </dsp:txXfrm>
    </dsp:sp>
    <dsp:sp modelId="{C5DC8F0C-86DC-44E4-987D-A8A8C6447B3A}">
      <dsp:nvSpPr>
        <dsp:cNvPr id="0" name=""/>
        <dsp:cNvSpPr/>
      </dsp:nvSpPr>
      <dsp:spPr>
        <a:xfrm>
          <a:off x="0" y="4322028"/>
          <a:ext cx="6263640" cy="1112304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Production quantities are low – extended delivery</a:t>
          </a:r>
        </a:p>
      </dsp:txBody>
      <dsp:txXfrm>
        <a:off x="54298" y="4376326"/>
        <a:ext cx="6155044" cy="1003708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7DD1DA-6D80-4D12-B35E-4D22FA65EFF3}">
      <dsp:nvSpPr>
        <dsp:cNvPr id="0" name=""/>
        <dsp:cNvSpPr/>
      </dsp:nvSpPr>
      <dsp:spPr>
        <a:xfrm>
          <a:off x="0" y="98459"/>
          <a:ext cx="6263640" cy="83422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Based on today’s fast processors</a:t>
          </a:r>
        </a:p>
      </dsp:txBody>
      <dsp:txXfrm>
        <a:off x="40724" y="139183"/>
        <a:ext cx="6182192" cy="752780"/>
      </dsp:txXfrm>
    </dsp:sp>
    <dsp:sp modelId="{C6A752A3-84BD-42A7-AE1C-8F66F2628EA4}">
      <dsp:nvSpPr>
        <dsp:cNvPr id="0" name=""/>
        <dsp:cNvSpPr/>
      </dsp:nvSpPr>
      <dsp:spPr>
        <a:xfrm>
          <a:off x="0" y="993167"/>
          <a:ext cx="6263640" cy="834228"/>
        </a:xfrm>
        <a:prstGeom prst="roundRect">
          <a:avLst/>
        </a:prstGeom>
        <a:solidFill>
          <a:schemeClr val="accent5">
            <a:hueOff val="-1351709"/>
            <a:satOff val="-3484"/>
            <a:lumOff val="-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Inexpensive due to Arduino and Raspberry Pie micro processor</a:t>
          </a:r>
        </a:p>
      </dsp:txBody>
      <dsp:txXfrm>
        <a:off x="40724" y="1033891"/>
        <a:ext cx="6182192" cy="752780"/>
      </dsp:txXfrm>
    </dsp:sp>
    <dsp:sp modelId="{DC5303AD-72D1-4211-9D02-05773B2F4D70}">
      <dsp:nvSpPr>
        <dsp:cNvPr id="0" name=""/>
        <dsp:cNvSpPr/>
      </dsp:nvSpPr>
      <dsp:spPr>
        <a:xfrm>
          <a:off x="0" y="1887875"/>
          <a:ext cx="6263640" cy="834228"/>
        </a:xfrm>
        <a:prstGeom prst="roundRect">
          <a:avLst/>
        </a:prstGeom>
        <a:solidFill>
          <a:schemeClr val="accent5">
            <a:hueOff val="-2703417"/>
            <a:satOff val="-6968"/>
            <a:lumOff val="-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Feature rich due to bigger, multi-core processors and memory</a:t>
          </a:r>
        </a:p>
      </dsp:txBody>
      <dsp:txXfrm>
        <a:off x="40724" y="1928599"/>
        <a:ext cx="6182192" cy="752780"/>
      </dsp:txXfrm>
    </dsp:sp>
    <dsp:sp modelId="{7392DCE0-C688-4632-B300-6CA3B1FC19D1}">
      <dsp:nvSpPr>
        <dsp:cNvPr id="0" name=""/>
        <dsp:cNvSpPr/>
      </dsp:nvSpPr>
      <dsp:spPr>
        <a:xfrm>
          <a:off x="0" y="2782584"/>
          <a:ext cx="6263640" cy="834228"/>
        </a:xfrm>
        <a:prstGeom prst="roundRect">
          <a:avLst/>
        </a:prstGeom>
        <a:solidFill>
          <a:schemeClr val="accent5">
            <a:hueOff val="-4055126"/>
            <a:satOff val="-10451"/>
            <a:lumOff val="-705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Updates and refinements are possible due to NVRAM technology</a:t>
          </a:r>
        </a:p>
      </dsp:txBody>
      <dsp:txXfrm>
        <a:off x="40724" y="2823308"/>
        <a:ext cx="6182192" cy="752780"/>
      </dsp:txXfrm>
    </dsp:sp>
    <dsp:sp modelId="{4C931E0E-F048-4891-A811-013121AE902E}">
      <dsp:nvSpPr>
        <dsp:cNvPr id="0" name=""/>
        <dsp:cNvSpPr/>
      </dsp:nvSpPr>
      <dsp:spPr>
        <a:xfrm>
          <a:off x="0" y="3677292"/>
          <a:ext cx="6263640" cy="834228"/>
        </a:xfrm>
        <a:prstGeom prst="roundRect">
          <a:avLst/>
        </a:prstGeom>
        <a:solidFill>
          <a:schemeClr val="accent5">
            <a:hueOff val="-5406834"/>
            <a:satOff val="-13935"/>
            <a:lumOff val="-9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Implementation due to Digital Signal Processing technology</a:t>
          </a:r>
        </a:p>
      </dsp:txBody>
      <dsp:txXfrm>
        <a:off x="40724" y="3718016"/>
        <a:ext cx="6182192" cy="752780"/>
      </dsp:txXfrm>
    </dsp:sp>
    <dsp:sp modelId="{CFE60F8A-87E7-40F2-A1E2-E1FE02E21FD3}">
      <dsp:nvSpPr>
        <dsp:cNvPr id="0" name=""/>
        <dsp:cNvSpPr/>
      </dsp:nvSpPr>
      <dsp:spPr>
        <a:xfrm>
          <a:off x="0" y="4572000"/>
          <a:ext cx="6263640" cy="834228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Software modulation, demodulation and decoding</a:t>
          </a:r>
        </a:p>
      </dsp:txBody>
      <dsp:txXfrm>
        <a:off x="40724" y="4612724"/>
        <a:ext cx="6182192" cy="752780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34F814-F2F1-4A54-A8F1-6FA3BB81B023}">
      <dsp:nvSpPr>
        <dsp:cNvPr id="0" name=""/>
        <dsp:cNvSpPr/>
      </dsp:nvSpPr>
      <dsp:spPr>
        <a:xfrm>
          <a:off x="0" y="0"/>
          <a:ext cx="626364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FE1275-DFAB-4AC2-A81F-9978FA6F757C}">
      <dsp:nvSpPr>
        <dsp:cNvPr id="0" name=""/>
        <dsp:cNvSpPr/>
      </dsp:nvSpPr>
      <dsp:spPr>
        <a:xfrm>
          <a:off x="0" y="0"/>
          <a:ext cx="6263640" cy="1376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Random length antenna no likely to have resonance in ham bands</a:t>
          </a:r>
        </a:p>
      </dsp:txBody>
      <dsp:txXfrm>
        <a:off x="0" y="0"/>
        <a:ext cx="6263640" cy="1376171"/>
      </dsp:txXfrm>
    </dsp:sp>
    <dsp:sp modelId="{B8B62ED7-C7A8-49DB-960D-CB414B1E7DD4}">
      <dsp:nvSpPr>
        <dsp:cNvPr id="0" name=""/>
        <dsp:cNvSpPr/>
      </dsp:nvSpPr>
      <dsp:spPr>
        <a:xfrm>
          <a:off x="0" y="1376171"/>
          <a:ext cx="626364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B93169-6BD7-4F78-A81B-265B2CD1346E}">
      <dsp:nvSpPr>
        <dsp:cNvPr id="0" name=""/>
        <dsp:cNvSpPr/>
      </dsp:nvSpPr>
      <dsp:spPr>
        <a:xfrm>
          <a:off x="0" y="1376171"/>
          <a:ext cx="6263640" cy="1376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For maximum signal radiation, transmitter must be matched to antenna</a:t>
          </a:r>
        </a:p>
      </dsp:txBody>
      <dsp:txXfrm>
        <a:off x="0" y="1376171"/>
        <a:ext cx="6263640" cy="1376171"/>
      </dsp:txXfrm>
    </dsp:sp>
    <dsp:sp modelId="{5CB354A2-C470-433E-B352-DF33FBD3C09C}">
      <dsp:nvSpPr>
        <dsp:cNvPr id="0" name=""/>
        <dsp:cNvSpPr/>
      </dsp:nvSpPr>
      <dsp:spPr>
        <a:xfrm>
          <a:off x="0" y="2752343"/>
          <a:ext cx="626364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7973D3-671D-4E97-83BD-7D2F3FF68AC3}">
      <dsp:nvSpPr>
        <dsp:cNvPr id="0" name=""/>
        <dsp:cNvSpPr/>
      </dsp:nvSpPr>
      <dsp:spPr>
        <a:xfrm>
          <a:off x="0" y="2752343"/>
          <a:ext cx="6263640" cy="1376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If not matched, RF power will be reflected back into transceiver and not fed into antenna.  Transceiver damage could occur.</a:t>
          </a:r>
        </a:p>
      </dsp:txBody>
      <dsp:txXfrm>
        <a:off x="0" y="2752343"/>
        <a:ext cx="6263640" cy="1376171"/>
      </dsp:txXfrm>
    </dsp:sp>
    <dsp:sp modelId="{26827CC4-BFCC-4EE7-9C5F-3151AA79F267}">
      <dsp:nvSpPr>
        <dsp:cNvPr id="0" name=""/>
        <dsp:cNvSpPr/>
      </dsp:nvSpPr>
      <dsp:spPr>
        <a:xfrm>
          <a:off x="0" y="4128515"/>
          <a:ext cx="626364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C9AA03-7F68-4E46-9AEA-70D62C97BF29}">
      <dsp:nvSpPr>
        <dsp:cNvPr id="0" name=""/>
        <dsp:cNvSpPr/>
      </dsp:nvSpPr>
      <dsp:spPr>
        <a:xfrm>
          <a:off x="0" y="4128515"/>
          <a:ext cx="6263640" cy="1376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QRP antenna tuners are available in kit and pre-built form</a:t>
          </a:r>
        </a:p>
      </dsp:txBody>
      <dsp:txXfrm>
        <a:off x="0" y="4128515"/>
        <a:ext cx="6263640" cy="1376171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392B0A-737C-4904-9D21-9721E73BFED5}">
      <dsp:nvSpPr>
        <dsp:cNvPr id="0" name=""/>
        <dsp:cNvSpPr/>
      </dsp:nvSpPr>
      <dsp:spPr>
        <a:xfrm>
          <a:off x="0" y="561217"/>
          <a:ext cx="4828172" cy="107406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Beware of product quality.  Some Chinese models are junk!</a:t>
          </a:r>
        </a:p>
      </dsp:txBody>
      <dsp:txXfrm>
        <a:off x="52431" y="613648"/>
        <a:ext cx="4723310" cy="969198"/>
      </dsp:txXfrm>
    </dsp:sp>
    <dsp:sp modelId="{8C114308-56E4-4575-BEE8-022D8EDFF17C}">
      <dsp:nvSpPr>
        <dsp:cNvPr id="0" name=""/>
        <dsp:cNvSpPr/>
      </dsp:nvSpPr>
      <dsp:spPr>
        <a:xfrm>
          <a:off x="0" y="1713037"/>
          <a:ext cx="4828172" cy="1074060"/>
        </a:xfrm>
        <a:prstGeom prst="round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Do your research before buying, lots of information on Web</a:t>
          </a:r>
        </a:p>
      </dsp:txBody>
      <dsp:txXfrm>
        <a:off x="52431" y="1765468"/>
        <a:ext cx="4723310" cy="969198"/>
      </dsp:txXfrm>
    </dsp:sp>
    <dsp:sp modelId="{101AD754-CF3B-4BDA-8F4E-293D512BA9B8}">
      <dsp:nvSpPr>
        <dsp:cNvPr id="0" name=""/>
        <dsp:cNvSpPr/>
      </dsp:nvSpPr>
      <dsp:spPr>
        <a:xfrm>
          <a:off x="0" y="2864857"/>
          <a:ext cx="4828172" cy="1074060"/>
        </a:xfrm>
        <a:prstGeom prst="round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Keep an eye open for FCC certifications and warning. </a:t>
          </a:r>
        </a:p>
      </dsp:txBody>
      <dsp:txXfrm>
        <a:off x="52431" y="2917288"/>
        <a:ext cx="4723310" cy="969198"/>
      </dsp:txXfrm>
    </dsp:sp>
    <dsp:sp modelId="{D7F3987D-5F46-47A7-8767-08FE7AA18AB1}">
      <dsp:nvSpPr>
        <dsp:cNvPr id="0" name=""/>
        <dsp:cNvSpPr/>
      </dsp:nvSpPr>
      <dsp:spPr>
        <a:xfrm>
          <a:off x="0" y="4016677"/>
          <a:ext cx="4828172" cy="107406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This presentation the result of </a:t>
          </a:r>
          <a:r>
            <a:rPr lang="en-US" sz="2700" u="sng" kern="1200" dirty="0"/>
            <a:t>Web research, not experience</a:t>
          </a:r>
          <a:r>
            <a:rPr lang="en-US" sz="2700" kern="1200" dirty="0"/>
            <a:t>.</a:t>
          </a:r>
        </a:p>
      </dsp:txBody>
      <dsp:txXfrm>
        <a:off x="52431" y="4069108"/>
        <a:ext cx="4723310" cy="969198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D7CF2D-0A41-4C33-AD16-38263316AE93}">
      <dsp:nvSpPr>
        <dsp:cNvPr id="0" name=""/>
        <dsp:cNvSpPr/>
      </dsp:nvSpPr>
      <dsp:spPr>
        <a:xfrm>
          <a:off x="0" y="122093"/>
          <a:ext cx="6263640" cy="9945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All the examples are cheap, foreign-made kits with DYI assembly.</a:t>
          </a:r>
        </a:p>
      </dsp:txBody>
      <dsp:txXfrm>
        <a:off x="48547" y="170640"/>
        <a:ext cx="6166546" cy="897406"/>
      </dsp:txXfrm>
    </dsp:sp>
    <dsp:sp modelId="{91CD21F7-95E6-4B43-A213-9A6D63E87056}">
      <dsp:nvSpPr>
        <dsp:cNvPr id="0" name=""/>
        <dsp:cNvSpPr/>
      </dsp:nvSpPr>
      <dsp:spPr>
        <a:xfrm>
          <a:off x="0" y="1188593"/>
          <a:ext cx="6263640" cy="994500"/>
        </a:xfrm>
        <a:prstGeom prst="roundRect">
          <a:avLst/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QRP means less than 5 watts of transmitter power.</a:t>
          </a:r>
        </a:p>
      </dsp:txBody>
      <dsp:txXfrm>
        <a:off x="48547" y="1237140"/>
        <a:ext cx="6166546" cy="897406"/>
      </dsp:txXfrm>
    </dsp:sp>
    <dsp:sp modelId="{29DBFF46-6737-45C5-ADD6-D9C416C86CC8}">
      <dsp:nvSpPr>
        <dsp:cNvPr id="0" name=""/>
        <dsp:cNvSpPr/>
      </dsp:nvSpPr>
      <dsp:spPr>
        <a:xfrm>
          <a:off x="0" y="2255093"/>
          <a:ext cx="6263640" cy="994500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A properly tuned antenna as high as possible, a low loss feed line and patience is essential.</a:t>
          </a:r>
        </a:p>
      </dsp:txBody>
      <dsp:txXfrm>
        <a:off x="48547" y="2303640"/>
        <a:ext cx="6166546" cy="897406"/>
      </dsp:txXfrm>
    </dsp:sp>
    <dsp:sp modelId="{61C2688E-762E-4800-A59F-D85D6C7C5112}">
      <dsp:nvSpPr>
        <dsp:cNvPr id="0" name=""/>
        <dsp:cNvSpPr/>
      </dsp:nvSpPr>
      <dsp:spPr>
        <a:xfrm>
          <a:off x="0" y="3321593"/>
          <a:ext cx="6263640" cy="994500"/>
        </a:xfrm>
        <a:prstGeom prst="roundRect">
          <a:avLst/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QRP and DYI means challenges and new skills.</a:t>
          </a:r>
        </a:p>
      </dsp:txBody>
      <dsp:txXfrm>
        <a:off x="48547" y="3370140"/>
        <a:ext cx="6166546" cy="897406"/>
      </dsp:txXfrm>
    </dsp:sp>
    <dsp:sp modelId="{BFA6C2FF-8574-4F67-A4C3-F3282BD3F9D3}">
      <dsp:nvSpPr>
        <dsp:cNvPr id="0" name=""/>
        <dsp:cNvSpPr/>
      </dsp:nvSpPr>
      <dsp:spPr>
        <a:xfrm>
          <a:off x="0" y="4388094"/>
          <a:ext cx="6263640" cy="99450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For approximately $350 you can have a complete HF station.</a:t>
          </a:r>
        </a:p>
      </dsp:txBody>
      <dsp:txXfrm>
        <a:off x="48547" y="4436641"/>
        <a:ext cx="6166546" cy="8974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C41D6B-E4D5-405E-A753-B1C63158A414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75AD56-6848-488B-9935-44857C887A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558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today’s advanced electronic technology, low cost and low power ham stations</a:t>
            </a:r>
          </a:p>
          <a:p>
            <a:r>
              <a:rPr lang="en-US" dirty="0"/>
              <a:t>Can be assembled.</a:t>
            </a:r>
          </a:p>
          <a:p>
            <a:endParaRPr lang="en-US" dirty="0"/>
          </a:p>
          <a:p>
            <a:r>
              <a:rPr lang="en-US" dirty="0"/>
              <a:t>This is an introduction to the world of low transmit power (QRP) High Frequency (HF)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75AD56-6848-488B-9935-44857C887AC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320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today’s advanced electronic technology, low cost and low power ham stations</a:t>
            </a:r>
          </a:p>
          <a:p>
            <a:r>
              <a:rPr lang="en-US" dirty="0"/>
              <a:t>Can be assembled.</a:t>
            </a:r>
          </a:p>
          <a:p>
            <a:endParaRPr lang="en-US" dirty="0"/>
          </a:p>
          <a:p>
            <a:r>
              <a:rPr lang="en-US" dirty="0"/>
              <a:t>This is an introduction to the world of low transmit power (QRP) High Frequency (HF)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75AD56-6848-488B-9935-44857C887AC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140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C5604-2714-43D1-DFC9-CD5F49CC2A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5EC57A-799F-6047-19C3-2C526D4B87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AAD31-311E-E7BF-7E1B-BD630A158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84DC8-C33E-45EA-830F-0238A795F04D}" type="datetime1">
              <a:rPr lang="en-US" smtClean="0"/>
              <a:t>9/15/2022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A88D1A-7E71-67AE-8BE2-4CBCB31DA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TARA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A8F85C-C88C-BFC8-9E60-695BA623A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1A37A-8755-4791-8ADC-460242A38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773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BE728-2109-7644-120D-AF3B5B159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5E84D-61BE-7B10-C62F-43D6CE5130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974E60-27EE-25FA-BA6D-9AFF45CA48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AE2A2-7123-4316-9087-0F36FABF2149}" type="datetime1">
              <a:rPr lang="en-US" smtClean="0"/>
              <a:t>9/15/2022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7528D8-E85A-44A4-F3B2-13D042673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TARA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2B61EC-F0CF-CCCB-3782-5D39E5F03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1A37A-8755-4791-8ADC-460242A38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258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72624-BD04-2814-6E5A-1C4B20E4C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616060-64EB-98CA-3AAA-3A876275E6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25F737-F02F-27E8-867C-EA08A1617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FB02-1BDC-40BC-B4A0-0EFBC528BD39}" type="datetime1">
              <a:rPr lang="en-US" smtClean="0"/>
              <a:t>9/15/2022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9F6F71-5D83-F1EF-9E4A-1B3CA7508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TARA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643267-9642-5960-B039-073B316B9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1A37A-8755-4791-8ADC-460242A38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967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0CF64-0504-EE0F-9BC2-9CFCDD55F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7A63A-D8D5-0619-F14F-0DF8D6CC73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7495D5-1881-E104-F26E-B4E88193BD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650A7D-EF4C-7B7D-229A-057CF3C3F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8B6B5-6722-484F-9EE1-C4DEC16FA8A3}" type="datetime1">
              <a:rPr lang="en-US" smtClean="0"/>
              <a:t>9/15/2022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06DD42-2BBE-5287-00CE-3CFCB4DA9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TARA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D3D6DC-30E9-EE2D-2A24-568660A7B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1A37A-8755-4791-8ADC-460242A38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171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F51FB-DEDF-503C-DE97-D82E64A1D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881C8D-CD1D-A6AD-13EA-5242986A4D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781DC2-D806-AC66-379D-947D073262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E933B8-4D5C-19D7-4BFE-7D0A7C50EE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06483D-1EF4-336D-B12E-3A95AE6CF6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F823C0-523A-8712-607D-2F7185D27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39C6-4809-434B-B769-7953914773FD}" type="datetime1">
              <a:rPr lang="en-US" smtClean="0"/>
              <a:t>9/15/2022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5396029-D567-97CD-E8B5-E8036824C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TARA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0681CC-8FDC-C571-1847-B4E1F48AC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1A37A-8755-4791-8ADC-460242A38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094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6B627-096D-5F96-980F-43F09DB74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067EA2-5606-39EA-D639-FCBD1996C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891C4-26EC-4FAF-8609-BA8B39D0D3B6}" type="datetime1">
              <a:rPr lang="en-US" smtClean="0"/>
              <a:t>9/15/2022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7C60EC-DBBA-DC50-8E99-25110C0CB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TARA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C2CDD5-664D-AFAA-2446-268CA130D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1A37A-8755-4791-8ADC-460242A38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866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1BAF9B-CF60-DB41-19C7-663108118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E8738-F8CF-4024-BE3C-24A61F3467C5}" type="datetime1">
              <a:rPr lang="en-US" smtClean="0"/>
              <a:t>9/15/2022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DDF584-9CBB-8079-2931-C5A04C15F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TARA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227930-2B51-10A0-0A94-C92F341F6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1A37A-8755-4791-8ADC-460242A38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121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43E7A-2028-90E3-46BB-74066308F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8F260A-0B24-EDEA-0A19-41178421D7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E97F42-D8A2-B689-8B4E-E12BED7408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B12685-60D1-1EF5-0624-A7EFA0B05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6223B-6247-489A-91CE-6AFB655C2540}" type="datetime1">
              <a:rPr lang="en-US" smtClean="0"/>
              <a:t>9/15/2022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74EC44-857F-68BE-63E8-0F92AB0A4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TARA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49146F-2C75-2ACF-E0E8-08D9E6B99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1A37A-8755-4791-8ADC-460242A38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605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050A2-5520-9B20-705D-231610D78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A1A51A-389B-C04F-553F-64EE94A862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FE258E-5FC0-2EFE-9BA3-DDF8C08287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3A4771-C51B-1B58-8145-057514C72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9979C-9317-4B0C-8B6A-D0225E8E18DC}" type="datetime1">
              <a:rPr lang="en-US" smtClean="0"/>
              <a:t>9/15/2022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EC0A9E-AE57-CCEA-4CA8-D05929595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TARA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E62B4B-0D7D-71E4-B8A7-72C4AF082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1A37A-8755-4791-8ADC-460242A38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408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3C4DB-4504-D6D6-8940-24B9AA1DE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800126-4FF7-F90F-360E-C81FCDE66E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405EDD-CCFF-1718-70E7-C1FBBB5DF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DBC0E-375B-4054-90E0-D4F6AB9C50B5}" type="datetime1">
              <a:rPr lang="en-US" smtClean="0"/>
              <a:t>9/15/2022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284C9A-30AA-997A-7472-92C1318FD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TARA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F50E58-23DD-1AF2-949E-064AF3081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1A37A-8755-4791-8ADC-460242A38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223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699655F-9E40-EAC0-C17E-B8C5684021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8FA806-2E5D-7D63-FC83-343EF14555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5300DC-A5AA-41F9-EE6C-E367E4B31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AC78F-3C79-4C14-B936-931CCD6BD6E6}" type="datetime1">
              <a:rPr lang="en-US" smtClean="0"/>
              <a:t>9/15/2022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C3AA4-9324-0032-3B1B-0EF35AA10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TARA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FCAFE3-E281-28E1-2CB4-30BC7DA69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1A37A-8755-4791-8ADC-460242A38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99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2FF349D-C2AF-2402-4179-4A5788499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C2F48F-D484-BB35-56B1-3FFE2EDD25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9D41D1-8971-9045-CB9B-0D7A4518DD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EE2169-099B-4137-B009-7297E180676F}" type="datetime1">
              <a:rPr lang="en-US" smtClean="0"/>
              <a:t>9/15/2022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09300-E297-590F-2A6B-D2ECDEBD67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TARA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585543-8D8E-818F-D05B-3CF6DB6072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C1A37A-8755-4791-8ADC-460242A38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510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86D820B-7585-E54D-B64F-2DFE3EE8D0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3CA1CE-EE0B-B12B-E4B6-C32CC9EFC4AF}"/>
              </a:ext>
            </a:extLst>
          </p:cNvPr>
          <p:cNvSpPr/>
          <p:nvPr/>
        </p:nvSpPr>
        <p:spPr>
          <a:xfrm>
            <a:off x="-1" y="0"/>
            <a:ext cx="12357463" cy="72368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038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0A62B-B9F0-EB71-972B-8309E26428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64614" y="1783959"/>
            <a:ext cx="4087306" cy="2889114"/>
          </a:xfrm>
        </p:spPr>
        <p:txBody>
          <a:bodyPr anchor="b">
            <a:normAutofit/>
          </a:bodyPr>
          <a:lstStyle/>
          <a:p>
            <a:pPr algn="l"/>
            <a:r>
              <a:rPr lang="en-US" sz="5000" dirty="0"/>
              <a:t>Your Low-Cost HF Station</a:t>
            </a:r>
            <a:br>
              <a:rPr lang="en-US" sz="5000" dirty="0"/>
            </a:br>
            <a:endParaRPr lang="en-US" sz="5000" dirty="0"/>
          </a:p>
        </p:txBody>
      </p:sp>
      <p:sp>
        <p:nvSpPr>
          <p:cNvPr id="32" name="Freeform: Shape 29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5" descr="A picture containing text, device, meter">
            <a:extLst>
              <a:ext uri="{FF2B5EF4-FFF2-40B4-BE49-F238E27FC236}">
                <a16:creationId xmlns:a16="http://schemas.microsoft.com/office/drawing/2014/main" id="{27F33E6C-200D-0A68-F028-134857D5DE4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5" r="-1" b="50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937528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09320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91D573-712F-63EA-B219-E779BA179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741" y="620392"/>
            <a:ext cx="3808268" cy="5504688"/>
          </a:xfrm>
        </p:spPr>
        <p:txBody>
          <a:bodyPr>
            <a:normAutofit/>
          </a:bodyPr>
          <a:lstStyle/>
          <a:p>
            <a:r>
              <a:rPr lang="en-US" sz="6000">
                <a:solidFill>
                  <a:schemeClr val="bg1"/>
                </a:solidFill>
              </a:rPr>
              <a:t>Decisions, decisions, decisions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AAD996-2BC8-40B6-EFE3-6299ED52D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600" b="1" dirty="0"/>
              <a:t>TARA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CCC17F-7ACF-8ABC-8931-34406B2C5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1C1A37A-8755-4791-8ADC-460242A38FA7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F4C569CB-3E79-0659-18AD-61F1C4B2FF6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323613"/>
              </p:ext>
            </p:extLst>
          </p:nvPr>
        </p:nvGraphicFramePr>
        <p:xfrm>
          <a:off x="5468389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84056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09320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87118C-80AB-9CE8-F706-23259304E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741" y="620392"/>
            <a:ext cx="3808268" cy="5504688"/>
          </a:xfrm>
        </p:spPr>
        <p:txBody>
          <a:bodyPr>
            <a:normAutofit/>
          </a:bodyPr>
          <a:lstStyle/>
          <a:p>
            <a:r>
              <a:rPr lang="en-US" sz="6000">
                <a:solidFill>
                  <a:schemeClr val="bg1"/>
                </a:solidFill>
              </a:rPr>
              <a:t>New or Used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C271DF-3C3E-35C3-7479-8299A400B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TARA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E80259-3352-4B93-5F02-D7E70B8EF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1C1A37A-8755-4791-8ADC-460242A38FA7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3C9D5272-F1B6-4227-70AA-D3A23517103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5168502"/>
              </p:ext>
            </p:extLst>
          </p:nvPr>
        </p:nvGraphicFramePr>
        <p:xfrm>
          <a:off x="5468389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639170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C8C3900-B8A1-4965-88E6-CBCBFE067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04825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63F878-67F3-0F07-2FED-ABC280A25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24568"/>
            <a:ext cx="3766457" cy="5412920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Make or Buy?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1325A0-2016-A6F7-B799-2AA7F3880F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0700" y="624567"/>
            <a:ext cx="5753098" cy="6096907"/>
          </a:xfrm>
        </p:spPr>
        <p:txBody>
          <a:bodyPr anchor="ctr">
            <a:normAutofit/>
          </a:bodyPr>
          <a:lstStyle/>
          <a:p>
            <a:r>
              <a:rPr lang="en-US" dirty="0"/>
              <a:t>Kits are not always the cheapest – required tools:</a:t>
            </a:r>
          </a:p>
          <a:p>
            <a:endParaRPr lang="en-US" dirty="0"/>
          </a:p>
          <a:p>
            <a:pPr lvl="1"/>
            <a:r>
              <a:rPr lang="en-US" sz="2800" dirty="0"/>
              <a:t>Soldering iron and Solder</a:t>
            </a:r>
          </a:p>
          <a:p>
            <a:pPr lvl="1"/>
            <a:r>
              <a:rPr lang="en-US" sz="2800" dirty="0"/>
              <a:t>Hand tools (clippers, desoldering device, long-nose)</a:t>
            </a:r>
          </a:p>
          <a:p>
            <a:pPr lvl="1"/>
            <a:r>
              <a:rPr lang="en-US" sz="2800" dirty="0"/>
              <a:t>Water saturated sponge or pad</a:t>
            </a:r>
          </a:p>
          <a:p>
            <a:pPr lvl="1"/>
            <a:r>
              <a:rPr lang="en-US" sz="2800" dirty="0"/>
              <a:t>Test equipment for tuning (signal generator, signal analyzer)</a:t>
            </a:r>
          </a:p>
          <a:p>
            <a:pPr lvl="1"/>
            <a:r>
              <a:rPr lang="en-US" sz="2800" dirty="0"/>
              <a:t>Practice and patience</a:t>
            </a:r>
          </a:p>
          <a:p>
            <a:pPr lvl="1"/>
            <a:r>
              <a:rPr lang="en-US" sz="2800" dirty="0"/>
              <a:t>Work area and Time</a:t>
            </a:r>
          </a:p>
          <a:p>
            <a:pPr lvl="1"/>
            <a:r>
              <a:rPr lang="en-US" sz="2800" dirty="0"/>
              <a:t>Time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22A42B-A8B5-4A0E-20BE-2B0A51506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00700" y="6356350"/>
            <a:ext cx="427355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/>
              <a:t>TARA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A78704-3608-BD9B-CF57-4D91EDDC1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28250" y="6356350"/>
            <a:ext cx="122555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1C1A37A-8755-4791-8ADC-460242A38FA7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8313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15">
            <a:extLst>
              <a:ext uri="{FF2B5EF4-FFF2-40B4-BE49-F238E27FC236}">
                <a16:creationId xmlns:a16="http://schemas.microsoft.com/office/drawing/2014/main" id="{DC8C3900-B8A1-4965-88E6-CBCBFE067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04825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97D448-7BF7-129A-3BBD-FF0527622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24568"/>
            <a:ext cx="3766457" cy="5412920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CW, Phone, or Digital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5E891B-E9A8-8BCE-850B-EE0486B65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00700" y="6356350"/>
            <a:ext cx="427355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/>
              <a:t>TARA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358D31-0F6C-B444-7EB7-28D0B8C54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28250" y="6356350"/>
            <a:ext cx="122555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1C1A37A-8755-4791-8ADC-460242A38FA7}" type="slidenum">
              <a:rPr lang="en-US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graphicFrame>
        <p:nvGraphicFramePr>
          <p:cNvPr id="9" name="Content Placeholder 2">
            <a:extLst>
              <a:ext uri="{FF2B5EF4-FFF2-40B4-BE49-F238E27FC236}">
                <a16:creationId xmlns:a16="http://schemas.microsoft.com/office/drawing/2014/main" id="{F64A4010-C037-F98A-62B1-EBDF4247143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3276879"/>
              </p:ext>
            </p:extLst>
          </p:nvPr>
        </p:nvGraphicFramePr>
        <p:xfrm>
          <a:off x="5600700" y="623888"/>
          <a:ext cx="5753100" cy="5413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81151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8E89D5E-1885-4160-AC77-CC471DD1D0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63F878-67F3-0F07-2FED-ABC280A25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216" y="712269"/>
            <a:ext cx="3729059" cy="550226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Make or Buy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50D2BD1-98F9-412D-905B-3A843EF40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585216" y="2971800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1325A0-2016-A6F7-B799-2AA7F3880F9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690688"/>
            <a:ext cx="10515600" cy="435133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22A42B-A8B5-4A0E-20BE-2B0A51506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80024" y="6356350"/>
            <a:ext cx="2873375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>
                <a:solidFill>
                  <a:schemeClr val="tx1">
                    <a:lumMod val="75000"/>
                    <a:lumOff val="25000"/>
                    <a:alpha val="70000"/>
                  </a:schemeClr>
                </a:solidFill>
              </a:rPr>
              <a:t>TARA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A78704-3608-BD9B-CF57-4D91EDDC1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1C1A37A-8755-4791-8ADC-460242A38FA7}" type="slidenum">
              <a:rPr lang="en-US">
                <a:solidFill>
                  <a:schemeClr val="tx1">
                    <a:lumMod val="75000"/>
                    <a:lumOff val="25000"/>
                    <a:alpha val="70000"/>
                  </a:schemeClr>
                </a:solidFill>
              </a:rPr>
              <a:pPr>
                <a:spcAft>
                  <a:spcPts val="600"/>
                </a:spcAft>
              </a:pPr>
              <a:t>7</a:t>
            </a:fld>
            <a:endParaRPr lang="en-US">
              <a:solidFill>
                <a:schemeClr val="tx1">
                  <a:lumMod val="75000"/>
                  <a:lumOff val="25000"/>
                  <a:alpha val="70000"/>
                </a:schemeClr>
              </a:solidFill>
            </a:endParaRP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6D1B25B0-BD42-7B3B-EA1B-11278529C20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8038637"/>
              </p:ext>
            </p:extLst>
          </p:nvPr>
        </p:nvGraphicFramePr>
        <p:xfrm>
          <a:off x="5280025" y="642938"/>
          <a:ext cx="6269038" cy="5572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03198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09320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93C709-E3FE-EB54-73A2-66A699501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741" y="620392"/>
            <a:ext cx="3808268" cy="5504688"/>
          </a:xfrm>
        </p:spPr>
        <p:txBody>
          <a:bodyPr>
            <a:normAutofit/>
          </a:bodyPr>
          <a:lstStyle/>
          <a:p>
            <a:r>
              <a:rPr lang="en-US" sz="6000">
                <a:solidFill>
                  <a:schemeClr val="bg1"/>
                </a:solidFill>
              </a:rPr>
              <a:t>Minimum Station Options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C40CCE-C445-BF12-A948-F8BF2ADE5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TARA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6ED72E-F482-0954-EC58-C8FB41E93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1C1A37A-8755-4791-8ADC-460242A38FA7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A9E1E9F4-8377-4910-6EF6-D6719BD859F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2165346"/>
              </p:ext>
            </p:extLst>
          </p:nvPr>
        </p:nvGraphicFramePr>
        <p:xfrm>
          <a:off x="5468389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443664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09320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3E867F-8A0E-D12D-FD22-61F144235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741" y="620392"/>
            <a:ext cx="3808268" cy="5504688"/>
          </a:xfrm>
        </p:spPr>
        <p:txBody>
          <a:bodyPr>
            <a:normAutofit/>
          </a:bodyPr>
          <a:lstStyle/>
          <a:p>
            <a:r>
              <a:rPr lang="en-US" sz="4700">
                <a:solidFill>
                  <a:schemeClr val="bg1"/>
                </a:solidFill>
              </a:rPr>
              <a:t>Transmitter Power Considerations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91FDAF-6E72-3467-95CA-680365B56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TARA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B997E6-E34E-2F3F-A3C9-F5897DA25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1C1A37A-8755-4791-8ADC-460242A38FA7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E389E387-CB9A-C609-6F70-8B2F76F97B5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4001169"/>
              </p:ext>
            </p:extLst>
          </p:nvPr>
        </p:nvGraphicFramePr>
        <p:xfrm>
          <a:off x="5468389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13088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64555-8624-7B9E-313F-1FF9CC6DB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Typical QRP Frequencies</a:t>
            </a:r>
          </a:p>
        </p:txBody>
      </p:sp>
      <p:pic>
        <p:nvPicPr>
          <p:cNvPr id="7" name="Content Placeholder 6" descr="Table&#10;&#10;Description automatically generated">
            <a:extLst>
              <a:ext uri="{FF2B5EF4-FFF2-40B4-BE49-F238E27FC236}">
                <a16:creationId xmlns:a16="http://schemas.microsoft.com/office/drawing/2014/main" id="{766CEE52-709D-5C96-F632-4F88F22038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9990" y="1780845"/>
            <a:ext cx="2358760" cy="4144873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C60ED3-7EBA-E799-9BE7-F491130DF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TARA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575A73-6F0F-4EB2-99D4-7EB6C35E1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1A37A-8755-4791-8ADC-460242A38FA7}" type="slidenum">
              <a:rPr lang="en-US" smtClean="0"/>
              <a:t>10</a:t>
            </a:fld>
            <a:endParaRPr lang="en-US"/>
          </a:p>
        </p:txBody>
      </p:sp>
      <p:pic>
        <p:nvPicPr>
          <p:cNvPr id="9" name="Picture 8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0D2C9979-BD02-511D-6563-288C9EDFA3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5689" y="1780845"/>
            <a:ext cx="1391897" cy="41448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4E9FB67-C652-5B32-0244-BDEA9C2B4238}"/>
              </a:ext>
            </a:extLst>
          </p:cNvPr>
          <p:cNvSpPr txBox="1"/>
          <p:nvPr/>
        </p:nvSpPr>
        <p:spPr>
          <a:xfrm>
            <a:off x="3725690" y="1440371"/>
            <a:ext cx="37301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BAND		Frequency</a:t>
            </a:r>
          </a:p>
        </p:txBody>
      </p:sp>
    </p:spTree>
    <p:extLst>
      <p:ext uri="{BB962C8B-B14F-4D97-AF65-F5344CB8AC3E}">
        <p14:creationId xmlns:p14="http://schemas.microsoft.com/office/powerpoint/2010/main" val="35017209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09320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0096DC-C854-FB72-94CF-3221F46C8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741" y="620392"/>
            <a:ext cx="3808268" cy="5504688"/>
          </a:xfrm>
        </p:spPr>
        <p:txBody>
          <a:bodyPr>
            <a:normAutofit/>
          </a:bodyPr>
          <a:lstStyle/>
          <a:p>
            <a:r>
              <a:rPr lang="en-US" sz="5100">
                <a:solidFill>
                  <a:schemeClr val="bg1"/>
                </a:solidFill>
              </a:rPr>
              <a:t>Minimum Single-band CW Station Components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D41F33-C6E9-4451-D72B-D501922CE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TARA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ED1183-11FC-152B-83E4-90FE4089B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1C1A37A-8755-4791-8ADC-460242A38FA7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69904963-7F05-0A8A-EF67-509F8FB6CC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7032723"/>
              </p:ext>
            </p:extLst>
          </p:nvPr>
        </p:nvGraphicFramePr>
        <p:xfrm>
          <a:off x="5468389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049640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09320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0294AA-E295-7821-D30E-E479A8FD8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741" y="620392"/>
            <a:ext cx="3808268" cy="5504688"/>
          </a:xfrm>
        </p:spPr>
        <p:txBody>
          <a:bodyPr>
            <a:normAutofit/>
          </a:bodyPr>
          <a:lstStyle/>
          <a:p>
            <a:r>
              <a:rPr lang="en-US" sz="5100">
                <a:solidFill>
                  <a:schemeClr val="bg1"/>
                </a:solidFill>
              </a:rPr>
              <a:t>Minimum Digital HF Station Components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59BDC9-C8B4-5813-0C6D-E505A7609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TARA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9E3E2C-BD71-4EF6-78B6-0AF782868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1C1A37A-8755-4791-8ADC-460242A38FA7}" type="slidenum">
              <a:rPr lang="en-US" smtClean="0"/>
              <a:pPr>
                <a:spcAft>
                  <a:spcPts val="600"/>
                </a:spcAft>
              </a:pPr>
              <a:t>12</a:t>
            </a:fld>
            <a:endParaRPr lang="en-US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8307C590-D0B6-7735-66DD-33E3C8EE3A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5291705"/>
              </p:ext>
            </p:extLst>
          </p:nvPr>
        </p:nvGraphicFramePr>
        <p:xfrm>
          <a:off x="5468389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321642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09320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535ECD-4A9C-3DF9-861B-3F131E371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741" y="620392"/>
            <a:ext cx="3808268" cy="5504688"/>
          </a:xfrm>
        </p:spPr>
        <p:txBody>
          <a:bodyPr>
            <a:normAutofit/>
          </a:bodyPr>
          <a:lstStyle/>
          <a:p>
            <a:r>
              <a:rPr lang="en-US" sz="6000">
                <a:solidFill>
                  <a:schemeClr val="bg1"/>
                </a:solidFill>
              </a:rPr>
              <a:t>Minimum Single-band Phone HF Station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B5E667-A929-A8E8-12E8-12D70FC3B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TARA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E0EB8A-C677-CCD2-320D-CA9C40779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1C1A37A-8755-4791-8ADC-460242A38FA7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9DB1A465-74C0-A049-60F3-58C05BA34E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2426862"/>
              </p:ext>
            </p:extLst>
          </p:nvPr>
        </p:nvGraphicFramePr>
        <p:xfrm>
          <a:off x="5468389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511436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CA0DAA6-33B8-4A25-810D-2F4D816FB4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972594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0294AA-E295-7821-D30E-E479A8FD8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307" y="640081"/>
            <a:ext cx="3377183" cy="3681976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Minimum  Multi-band HF Station Components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59BDC9-C8B4-5813-0C6D-E505A7609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43984" y="6356350"/>
            <a:ext cx="5738693" cy="365125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  <a:defRPr/>
            </a:pPr>
            <a:r>
              <a:rPr lang="en-US" kern="1200">
                <a:solidFill>
                  <a:srgbClr val="FFFFFF"/>
                </a:solidFill>
                <a:latin typeface="Calibri" panose="020F0502020204030204"/>
                <a:ea typeface="+mn-ea"/>
                <a:cs typeface="+mn-cs"/>
              </a:rPr>
              <a:t>TARA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9E3E2C-BD71-4EF6-78B6-0AF782868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26476" y="6356350"/>
            <a:ext cx="625443" cy="365125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01C1A37A-8755-4791-8ADC-460242A38FA7}" type="slidenum">
              <a:rPr lang="en-US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14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08831D2C-6828-4F89-FB04-C9C3BCD3A9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2732303"/>
              </p:ext>
            </p:extLst>
          </p:nvPr>
        </p:nvGraphicFramePr>
        <p:xfrm>
          <a:off x="5468389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375791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09320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06E837-ED3F-4780-8F46-A34D0AD1C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741" y="620392"/>
            <a:ext cx="3808268" cy="5504688"/>
          </a:xfrm>
        </p:spPr>
        <p:txBody>
          <a:bodyPr>
            <a:normAutofit/>
          </a:bodyPr>
          <a:lstStyle/>
          <a:p>
            <a:r>
              <a:rPr lang="en-US" sz="6000">
                <a:solidFill>
                  <a:schemeClr val="bg1"/>
                </a:solidFill>
              </a:rPr>
              <a:t>Some Low-Cost Antenna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364B18-27EC-06D3-B624-606EC2E66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TARA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04005E-8083-1991-22C9-46F920CF6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1C1A37A-8755-4791-8ADC-460242A38FA7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0FA6C057-88E0-CBC2-6F33-8FB81274A1C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7470239"/>
              </p:ext>
            </p:extLst>
          </p:nvPr>
        </p:nvGraphicFramePr>
        <p:xfrm>
          <a:off x="5468389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142157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09320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BAEF76-B945-B394-2A1E-EE67A9105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741" y="620392"/>
            <a:ext cx="3808268" cy="5504688"/>
          </a:xfrm>
        </p:spPr>
        <p:txBody>
          <a:bodyPr>
            <a:normAutofit/>
          </a:bodyPr>
          <a:lstStyle/>
          <a:p>
            <a:r>
              <a:rPr lang="en-US" sz="6000">
                <a:solidFill>
                  <a:schemeClr val="bg1"/>
                </a:solidFill>
              </a:rPr>
              <a:t>Lowest Cost Multi-band Phone Station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C2C644-7033-B316-7F6A-1AA845F56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TARA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6C6C9C-2E05-A89D-FE04-371B2BE1C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1C1A37A-8755-4791-8ADC-460242A38FA7}" type="slidenum">
              <a:rPr lang="en-US" smtClean="0"/>
              <a:pPr>
                <a:spcAft>
                  <a:spcPts val="600"/>
                </a:spcAft>
              </a:pPr>
              <a:t>16</a:t>
            </a:fld>
            <a:endParaRPr lang="en-US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13853F83-5672-213A-49E9-49758427C8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9469942"/>
              </p:ext>
            </p:extLst>
          </p:nvPr>
        </p:nvGraphicFramePr>
        <p:xfrm>
          <a:off x="5468389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558196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BECACB72-3535-4C1F-B618-F4CBD214F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00907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4C399A-9F9F-DD5B-C637-0D5EFC17C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030" y="1178647"/>
            <a:ext cx="3771009" cy="4433013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5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Example 1: (tr)</a:t>
            </a:r>
            <a:r>
              <a:rPr lang="en-US" sz="54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uSDX</a:t>
            </a:r>
            <a:r>
              <a:rPr lang="en-US" sz="5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Transceiver  Kit: $96.00</a:t>
            </a:r>
            <a:br>
              <a:rPr lang="en-US" sz="5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5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Assembled:</a:t>
            </a:r>
            <a:br>
              <a:rPr lang="en-US" sz="5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5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$148.00</a:t>
            </a:r>
          </a:p>
        </p:txBody>
      </p:sp>
      <p:pic>
        <p:nvPicPr>
          <p:cNvPr id="7" name="Content Placeholder 6" descr="A picture containing text, device, meter&#10;&#10;Description automatically generated">
            <a:extLst>
              <a:ext uri="{FF2B5EF4-FFF2-40B4-BE49-F238E27FC236}">
                <a16:creationId xmlns:a16="http://schemas.microsoft.com/office/drawing/2014/main" id="{B1AE14E6-08D3-D1A9-C84C-35012302FF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62" r="-2" b="3437"/>
          <a:stretch/>
        </p:blipFill>
        <p:spPr>
          <a:xfrm>
            <a:off x="5603027" y="693669"/>
            <a:ext cx="5881662" cy="5340501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47A494-FADE-199E-D3BB-53F4E79C2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TARA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E7FE77-1251-08BC-0A90-0A408599C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01C1A37A-8755-4791-8ADC-460242A38FA7}" type="slidenum">
              <a:rPr lang="en-US"/>
              <a:pPr>
                <a:spcAft>
                  <a:spcPts val="600"/>
                </a:spcAft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705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qr code&#10;&#10;Description automatically generated">
            <a:extLst>
              <a:ext uri="{FF2B5EF4-FFF2-40B4-BE49-F238E27FC236}">
                <a16:creationId xmlns:a16="http://schemas.microsoft.com/office/drawing/2014/main" id="{A2AA4B3B-80FE-E3B1-7A23-0CA5A1CD47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1036" y="464108"/>
            <a:ext cx="6591404" cy="6256096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07D585-C528-2EE6-AFD7-C70774D1A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TARA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8E0628-D553-030B-8EFB-5AA66C94B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1A37A-8755-4791-8ADC-460242A38FA7}" type="slidenum">
              <a:rPr lang="en-US" smtClean="0"/>
              <a:t>18</a:t>
            </a:fld>
            <a:endParaRPr lang="en-US"/>
          </a:p>
        </p:txBody>
      </p:sp>
      <p:graphicFrame>
        <p:nvGraphicFramePr>
          <p:cNvPr id="14" name="TextBox 11">
            <a:extLst>
              <a:ext uri="{FF2B5EF4-FFF2-40B4-BE49-F238E27FC236}">
                <a16:creationId xmlns:a16="http://schemas.microsoft.com/office/drawing/2014/main" id="{A5AAC45B-DB77-B243-84D3-D62CDF2C9CD0}"/>
              </a:ext>
            </a:extLst>
          </p:cNvPr>
          <p:cNvGraphicFramePr/>
          <p:nvPr/>
        </p:nvGraphicFramePr>
        <p:xfrm>
          <a:off x="372883" y="548580"/>
          <a:ext cx="4938153" cy="57554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611180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09320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E38CCD-26A2-0C8E-2B46-67DDC6C3E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741" y="620392"/>
            <a:ext cx="3808268" cy="5504688"/>
          </a:xfrm>
        </p:spPr>
        <p:txBody>
          <a:bodyPr>
            <a:normAutofit/>
          </a:bodyPr>
          <a:lstStyle/>
          <a:p>
            <a:r>
              <a:rPr lang="en-US" sz="6000">
                <a:solidFill>
                  <a:schemeClr val="bg1"/>
                </a:solidFill>
              </a:rPr>
              <a:t>(tr)uSDX Transceiver disclaimer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AFF9B5-2645-6295-E5BF-0425AF1F5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TARA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7CB1BA-0D12-BCE0-12EA-7678DE457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1C1A37A-8755-4791-8ADC-460242A38FA7}" type="slidenum">
              <a:rPr lang="en-US" smtClean="0"/>
              <a:pPr>
                <a:spcAft>
                  <a:spcPts val="600"/>
                </a:spcAft>
              </a:pPr>
              <a:t>19</a:t>
            </a:fld>
            <a:endParaRPr lang="en-US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FD471242-C55F-9284-084C-9F9B3DB73CB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8410759"/>
              </p:ext>
            </p:extLst>
          </p:nvPr>
        </p:nvGraphicFramePr>
        <p:xfrm>
          <a:off x="5468389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705986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BECACB72-3535-4C1F-B618-F4CBD214F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00907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8D9013-5125-C13D-85CD-7A43F0566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964" y="544953"/>
            <a:ext cx="3799141" cy="56379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Example 2:</a:t>
            </a:r>
            <a:br>
              <a:rPr lang="en-US" sz="50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50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b="1" i="0" dirty="0" err="1">
                <a:solidFill>
                  <a:schemeClr val="bg1"/>
                </a:solidFill>
                <a:effectLst/>
                <a:latin typeface="Candara Light" panose="020E0502030303020204" pitchFamily="34" charset="0"/>
              </a:rPr>
              <a:t>uSDX</a:t>
            </a:r>
            <a:r>
              <a:rPr lang="en-US" b="1" i="0" dirty="0">
                <a:solidFill>
                  <a:schemeClr val="bg1"/>
                </a:solidFill>
                <a:effectLst/>
                <a:latin typeface="Candara Light" panose="020E0502030303020204" pitchFamily="34" charset="0"/>
              </a:rPr>
              <a:t>+ v2 8 BAND ALL MODE HF TRANSCEIVER</a:t>
            </a:r>
            <a:br>
              <a:rPr lang="en-US" sz="2400" b="1" i="0" dirty="0">
                <a:solidFill>
                  <a:srgbClr val="030303"/>
                </a:solidFill>
                <a:effectLst/>
                <a:latin typeface="YouTube Sans"/>
              </a:rPr>
            </a:br>
            <a:br>
              <a:rPr lang="en-US" sz="50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50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$144.00</a:t>
            </a:r>
          </a:p>
        </p:txBody>
      </p:sp>
      <p:pic>
        <p:nvPicPr>
          <p:cNvPr id="8" name="Content Placeholder 7" descr="A picture containing indoor&#10;&#10;Description automatically generated">
            <a:extLst>
              <a:ext uri="{FF2B5EF4-FFF2-40B4-BE49-F238E27FC236}">
                <a16:creationId xmlns:a16="http://schemas.microsoft.com/office/drawing/2014/main" id="{DD7030C2-D602-92E5-9F94-545B3F1DE7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7819" y="581891"/>
            <a:ext cx="4632078" cy="5564058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C91A84-B647-BA75-86E3-06179AE75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TARA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FEDA66-216F-DE89-CA8C-97998BE47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01C1A37A-8755-4791-8ADC-460242A38FA7}" type="slidenum">
              <a:rPr lang="en-US" smtClean="0"/>
              <a:pPr>
                <a:spcAft>
                  <a:spcPts val="600"/>
                </a:spcAft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8736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311A81-E629-B918-57FB-663DDE2C80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Example: Speaker, mic w/ Push to Talk (PTT)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3E0264-3B4E-FD01-7913-DC07B9C3E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8800" y="2002536"/>
            <a:ext cx="4114800" cy="3657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11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TARA</a:t>
            </a:r>
          </a:p>
        </p:txBody>
      </p:sp>
      <p:pic>
        <p:nvPicPr>
          <p:cNvPr id="7" name="Content Placeholder 6" descr="A picture containing cable, microphone, electronics, telephone&#10;&#10;Description automatically generated">
            <a:extLst>
              <a:ext uri="{FF2B5EF4-FFF2-40B4-BE49-F238E27FC236}">
                <a16:creationId xmlns:a16="http://schemas.microsoft.com/office/drawing/2014/main" id="{2C9549E2-9005-1CB2-FD45-E3F09F20B3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8" r="6534" b="-3"/>
          <a:stretch/>
        </p:blipFill>
        <p:spPr>
          <a:xfrm>
            <a:off x="5265125" y="467208"/>
            <a:ext cx="5700353" cy="592358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FAF045-06A1-AE8A-AB74-EDF1CD0B2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19" y="6455664"/>
            <a:ext cx="448056" cy="365125"/>
          </a:xfrm>
          <a:prstGeom prst="ellipse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01C1A37A-8755-4791-8ADC-460242A38FA7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lnSpc>
                  <a:spcPct val="90000"/>
                </a:lnSpc>
                <a:spcAft>
                  <a:spcPts val="600"/>
                </a:spcAft>
              </a:pPr>
              <a:t>21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8622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09320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C2183E-C0B3-6251-2412-AFE69E82B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741" y="620392"/>
            <a:ext cx="3808268" cy="5504688"/>
          </a:xfrm>
        </p:spPr>
        <p:txBody>
          <a:bodyPr>
            <a:normAutofit/>
          </a:bodyPr>
          <a:lstStyle/>
          <a:p>
            <a:r>
              <a:rPr lang="en-US" sz="6000">
                <a:solidFill>
                  <a:schemeClr val="bg1"/>
                </a:solidFill>
              </a:rPr>
              <a:t>Software Defined Radio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A6BA38-AAA2-85EA-704D-0383F5500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TARA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478B3C-3490-46F3-F256-3B39CBFA5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1C1A37A-8755-4791-8ADC-460242A38FA7}" type="slidenum">
              <a:rPr lang="en-US" smtClean="0"/>
              <a:pPr>
                <a:spcAft>
                  <a:spcPts val="600"/>
                </a:spcAft>
              </a:pPr>
              <a:t>22</a:t>
            </a:fld>
            <a:endParaRPr lang="en-US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839FBD0A-AA0C-E297-7CD0-F3833A422F2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9643359"/>
              </p:ext>
            </p:extLst>
          </p:nvPr>
        </p:nvGraphicFramePr>
        <p:xfrm>
          <a:off x="5468389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575786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id="{EF6C296F-7135-BD40-DBB2-CF00C7AED5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78" y="436098"/>
            <a:ext cx="10170940" cy="5740865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E2B940-7E57-FD02-4FD9-B301886CC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TARA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16ABD9-BFC7-6911-7B6A-35EDFE6D3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1A37A-8755-4791-8ADC-460242A38FA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6213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C8C3900-B8A1-4965-88E6-CBCBFE067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04825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088B2F-B886-E6DD-4E40-4B50021C1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24568"/>
            <a:ext cx="3766457" cy="541292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Example: Long Wire Antenna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72AE52-0260-4F24-97FE-294E194321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8250" y="388307"/>
            <a:ext cx="6813898" cy="6333168"/>
          </a:xfrm>
        </p:spPr>
        <p:txBody>
          <a:bodyPr anchor="ctr">
            <a:noAutofit/>
          </a:bodyPr>
          <a:lstStyle/>
          <a:p>
            <a:r>
              <a:rPr lang="en-US" dirty="0"/>
              <a:t>Insulated wire strung between two tall objects on your property</a:t>
            </a:r>
          </a:p>
          <a:p>
            <a:endParaRPr lang="en-US" dirty="0"/>
          </a:p>
          <a:p>
            <a:pPr lvl="1"/>
            <a:r>
              <a:rPr lang="en-US" sz="2800" dirty="0"/>
              <a:t>Keep away from power lines over property and to house</a:t>
            </a:r>
          </a:p>
          <a:p>
            <a:pPr lvl="1"/>
            <a:r>
              <a:rPr lang="en-US" sz="2800" dirty="0"/>
              <a:t>Hang between two insulators connected to rope, fixed at one end and run thru pully at other end to weight hanging above ground</a:t>
            </a:r>
          </a:p>
          <a:p>
            <a:pPr lvl="1"/>
            <a:r>
              <a:rPr lang="en-US" sz="2800" dirty="0"/>
              <a:t>Feed wire at fixed end with a 9:1 Balun</a:t>
            </a:r>
          </a:p>
          <a:p>
            <a:pPr marL="457200" lvl="1" indent="0">
              <a:buNone/>
            </a:pPr>
            <a:r>
              <a:rPr lang="en-US" sz="2800" dirty="0"/>
              <a:t> </a:t>
            </a:r>
          </a:p>
          <a:p>
            <a:pPr lvl="1"/>
            <a:r>
              <a:rPr lang="en-US" sz="2800" dirty="0"/>
              <a:t>Best if ¼ wavelength of lowest band</a:t>
            </a:r>
          </a:p>
          <a:p>
            <a:pPr lvl="2"/>
            <a:r>
              <a:rPr lang="en-US" sz="2400" dirty="0"/>
              <a:t>i.e., 65.6 feet for 80 meter band 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CF1803-BD74-CAF6-C01F-2F6CE8852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00700" y="6356350"/>
            <a:ext cx="427355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/>
              <a:t>TARA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E40981-D7DA-1166-9622-87677D031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28250" y="6356350"/>
            <a:ext cx="122555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1C1A37A-8755-4791-8ADC-460242A38FA7}" type="slidenum">
              <a:rPr lang="en-US" smtClean="0"/>
              <a:pPr>
                <a:spcAft>
                  <a:spcPts val="600"/>
                </a:spcAft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2664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193B5-D99E-3A3B-847B-D03687DFD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 Simple Long-Wire Antenna</a:t>
            </a:r>
          </a:p>
        </p:txBody>
      </p:sp>
      <p:pic>
        <p:nvPicPr>
          <p:cNvPr id="7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id="{03A60130-CB98-84FE-CF04-2521D7DEEB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245" y="1812485"/>
            <a:ext cx="8187955" cy="4543865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746F14-4A4F-A840-6BA0-70AE2B818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TARA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6CB062-E3F1-CBF1-5ADD-C104C556D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1A37A-8755-4791-8ADC-460242A38FA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5573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C8C3900-B8A1-4965-88E6-CBCBFE067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04825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3B4F77-DABB-6CF4-E070-15A0806F8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24568"/>
            <a:ext cx="3766457" cy="541292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Example: Long Wire Antenna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A75FF3-A08A-0F64-3593-823F1DE638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0700" y="624568"/>
            <a:ext cx="5753098" cy="5412920"/>
          </a:xfrm>
        </p:spPr>
        <p:txBody>
          <a:bodyPr anchor="ctr">
            <a:normAutofit/>
          </a:bodyPr>
          <a:lstStyle/>
          <a:p>
            <a:pPr lvl="1"/>
            <a:endParaRPr lang="en-US" dirty="0"/>
          </a:p>
          <a:p>
            <a:pPr lvl="1"/>
            <a:r>
              <a:rPr lang="en-US"/>
              <a:t>Provide lightning protection – best is to disconnect antenna and ground when not in use.  Don’t use during thunderstorm.</a:t>
            </a:r>
          </a:p>
          <a:p>
            <a:pPr lvl="1"/>
            <a:endParaRPr lang="en-US"/>
          </a:p>
          <a:p>
            <a:pPr lvl="1"/>
            <a:r>
              <a:rPr lang="en-US"/>
              <a:t>Use 50-ohm feed line between Balun and transmitter, the shorter lowest lost the better.</a:t>
            </a:r>
          </a:p>
          <a:p>
            <a:pPr lvl="1"/>
            <a:endParaRPr lang="en-US"/>
          </a:p>
          <a:p>
            <a:pPr lvl="1"/>
            <a:r>
              <a:rPr lang="en-US" u="sng"/>
              <a:t>SAFETY FIRST </a:t>
            </a:r>
            <a:r>
              <a:rPr lang="en-US"/>
              <a:t>during installation and use.  Keep as high as possible and above 15 feet minimum.  Use lowest transmit power that gets contacts.</a:t>
            </a:r>
          </a:p>
          <a:p>
            <a:endParaRPr lang="en-US" sz="240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6F57E8-875B-668E-73D7-22FF9D34B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00700" y="6356350"/>
            <a:ext cx="427355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/>
              <a:t>TARA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455A2A-9817-F6C2-2087-C16D6EE8D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28250" y="6356350"/>
            <a:ext cx="122555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1C1A37A-8755-4791-8ADC-460242A38FA7}" type="slidenum">
              <a:rPr lang="en-US" smtClean="0"/>
              <a:pPr>
                <a:spcAft>
                  <a:spcPts val="600"/>
                </a:spcAft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0505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BECACB72-3535-4C1F-B618-F4CBD214F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00907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3BE805-2F3E-3BAE-4DB0-E1461AA02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954" y="581891"/>
            <a:ext cx="3771009" cy="374072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Example: 9:1 150 watt Balum $20</a:t>
            </a:r>
          </a:p>
        </p:txBody>
      </p:sp>
      <p:pic>
        <p:nvPicPr>
          <p:cNvPr id="7" name="Content Placeholder 6" descr="A picture containing indoor, cup, white, counter&#10;&#10;Description automatically generated">
            <a:extLst>
              <a:ext uri="{FF2B5EF4-FFF2-40B4-BE49-F238E27FC236}">
                <a16:creationId xmlns:a16="http://schemas.microsoft.com/office/drawing/2014/main" id="{8F9277F0-0B2F-D687-6C33-1C3391F32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3027" y="1239170"/>
            <a:ext cx="5881662" cy="42495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41A7A9-B346-E665-4499-983321CA8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TARA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C06F60-1979-F85A-2EB3-79BE44602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01C1A37A-8755-4791-8ADC-460242A38FA7}" type="slidenum">
              <a:rPr lang="en-US" smtClean="0"/>
              <a:pPr>
                <a:spcAft>
                  <a:spcPts val="600"/>
                </a:spcAft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9775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09320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A1C3DF-79B8-915D-89D9-F1C4E4505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741" y="620392"/>
            <a:ext cx="3808268" cy="5504688"/>
          </a:xfrm>
        </p:spPr>
        <p:txBody>
          <a:bodyPr>
            <a:normAutofit/>
          </a:bodyPr>
          <a:lstStyle/>
          <a:p>
            <a:r>
              <a:rPr lang="en-US" sz="6000">
                <a:solidFill>
                  <a:schemeClr val="bg1"/>
                </a:solidFill>
              </a:rPr>
              <a:t>Tuning a long-wire antenna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DFE527-859B-9064-5DAF-D618DE705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TARA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6C4206-16BD-177D-9A57-6990AF71C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1C1A37A-8755-4791-8ADC-460242A38FA7}" type="slidenum">
              <a:rPr lang="en-US" smtClean="0"/>
              <a:pPr>
                <a:spcAft>
                  <a:spcPts val="600"/>
                </a:spcAft>
              </a:pPr>
              <a:t>28</a:t>
            </a:fld>
            <a:endParaRPr lang="en-US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D21D16A0-B6E6-94A9-52A4-D331B17FAEA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8192826"/>
              </p:ext>
            </p:extLst>
          </p:nvPr>
        </p:nvGraphicFramePr>
        <p:xfrm>
          <a:off x="5468389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03149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1651BC7-AB41-4017-8071-13676E9C4C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639057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4A0747-4ABC-6497-6AA0-F774C71C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8" y="1969020"/>
            <a:ext cx="3651467" cy="1676603"/>
          </a:xfrm>
        </p:spPr>
        <p:txBody>
          <a:bodyPr>
            <a:normAutofit/>
          </a:bodyPr>
          <a:lstStyle/>
          <a:p>
            <a:r>
              <a:rPr lang="en-US" sz="3400" dirty="0">
                <a:solidFill>
                  <a:schemeClr val="bg1"/>
                </a:solidFill>
              </a:rPr>
              <a:t>Example: ATU Automatic Antenna Tuner $55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5A5C5DB7-9F26-AD4B-09D7-EA86BC2E69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5471697"/>
            <a:ext cx="3651466" cy="75212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8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769586-059F-E005-79A5-2099F9413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8929" y="6356350"/>
            <a:ext cx="3651466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>
                <a:solidFill>
                  <a:schemeClr val="bg1">
                    <a:lumMod val="95000"/>
                  </a:schemeClr>
                </a:solidFill>
              </a:rPr>
              <a:t>TARA</a:t>
            </a:r>
          </a:p>
        </p:txBody>
      </p:sp>
      <p:pic>
        <p:nvPicPr>
          <p:cNvPr id="11" name="Content Placeholder 10" descr="A picture containing text, electronics&#10;&#10;Description automatically generated">
            <a:extLst>
              <a:ext uri="{FF2B5EF4-FFF2-40B4-BE49-F238E27FC236}">
                <a16:creationId xmlns:a16="http://schemas.microsoft.com/office/drawing/2014/main" id="{FA47021B-1DD1-A458-9D62-821296C82BE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8" r="11742"/>
          <a:stretch/>
        </p:blipFill>
        <p:spPr>
          <a:xfrm>
            <a:off x="4639056" y="10"/>
            <a:ext cx="7552944" cy="6857990"/>
          </a:xfrm>
          <a:prstGeom prst="rect">
            <a:avLst/>
          </a:prstGeom>
          <a:effectLst/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D0E0E1-F73F-C8EC-DA62-C4010C977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53928" y="6356350"/>
            <a:ext cx="685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1C1A37A-8755-4791-8ADC-460242A38FA7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29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30206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725288-C40A-6E93-31EE-D8E9E9B83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42951"/>
            <a:ext cx="3476625" cy="49625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Alternative to low-cost transceiver</a:t>
            </a:r>
            <a:br>
              <a:rPr lang="en-US" sz="3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3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400" b="0" i="0" kern="1200" dirty="0" err="1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Yaesu</a:t>
            </a:r>
            <a:r>
              <a:rPr lang="en-US" sz="3400" b="0" i="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 FT-818ND  6W HF/VHF/UHF All Mode Mobile Transceiver   $730</a:t>
            </a:r>
            <a:br>
              <a:rPr lang="en-US" sz="3400" b="0" i="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</a:br>
            <a:endParaRPr lang="en-US" sz="34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Content Placeholder 6" descr="A picture containing camera, light&#10;&#10;Description automatically generated">
            <a:extLst>
              <a:ext uri="{FF2B5EF4-FFF2-40B4-BE49-F238E27FC236}">
                <a16:creationId xmlns:a16="http://schemas.microsoft.com/office/drawing/2014/main" id="{F9909266-AD25-9595-9510-DFC42D2DB3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822" y="1622554"/>
            <a:ext cx="6553545" cy="3620833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52277C-E96E-AF58-903C-D0B00A4E8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44297" y="6423025"/>
            <a:ext cx="5618954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TARA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00A806-C72B-96BE-576F-CACBA4C35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26317" y="6423025"/>
            <a:ext cx="771525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01C1A37A-8755-4791-8ADC-460242A38FA7}" type="slidenum">
              <a:rPr lang="en-US" smtClean="0"/>
              <a:pPr>
                <a:spcAft>
                  <a:spcPts val="600"/>
                </a:spcAft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0232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Slide background fill">
            <a:extLst>
              <a:ext uri="{FF2B5EF4-FFF2-40B4-BE49-F238E27FC236}">
                <a16:creationId xmlns:a16="http://schemas.microsoft.com/office/drawing/2014/main" id="{8DF67618-B87B-4195-8E24-3B126F79F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Color 2">
            <a:extLst>
              <a:ext uri="{FF2B5EF4-FFF2-40B4-BE49-F238E27FC236}">
                <a16:creationId xmlns:a16="http://schemas.microsoft.com/office/drawing/2014/main" id="{64960379-9FF9-400A-A8A8-F5AB633FD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C491629-AE25-486B-9B22-2CE4EE8F7E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6218159" cy="6858000"/>
            <a:chOff x="651279" y="598259"/>
            <a:chExt cx="10889442" cy="5680742"/>
          </a:xfrm>
        </p:grpSpPr>
        <p:sp>
          <p:nvSpPr>
            <p:cNvPr id="23" name="Color">
              <a:extLst>
                <a:ext uri="{FF2B5EF4-FFF2-40B4-BE49-F238E27FC236}">
                  <a16:creationId xmlns:a16="http://schemas.microsoft.com/office/drawing/2014/main" id="{590EB173-7DC2-4BE8-BC08-19BC09DBD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Color">
              <a:extLst>
                <a:ext uri="{FF2B5EF4-FFF2-40B4-BE49-F238E27FC236}">
                  <a16:creationId xmlns:a16="http://schemas.microsoft.com/office/drawing/2014/main" id="{0731E2C9-2CF0-48B4-9CEA-35B2199AF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201A30-886B-62BC-8BFE-35183ABA9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5" y="841248"/>
            <a:ext cx="5129600" cy="5340097"/>
          </a:xfrm>
        </p:spPr>
        <p:txBody>
          <a:bodyPr anchor="ctr">
            <a:normAutofit/>
          </a:bodyPr>
          <a:lstStyle/>
          <a:p>
            <a:r>
              <a:rPr lang="en-US" sz="4800">
                <a:solidFill>
                  <a:schemeClr val="bg1"/>
                </a:solidFill>
              </a:rPr>
              <a:t>Disclaimer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B4B3BF-B4AF-DFD6-8CA0-E0426CA8E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040112" y="4032504"/>
            <a:ext cx="3657600" cy="64008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000">
                <a:solidFill>
                  <a:schemeClr val="tx2"/>
                </a:solidFill>
              </a:rPr>
              <a:t>TARA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BAA07D-866A-4FDF-B62E-4E7E3583F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8872" y="6217920"/>
            <a:ext cx="640080" cy="640080"/>
          </a:xfrm>
        </p:spPr>
        <p:txBody>
          <a:bodyPr>
            <a:normAutofit/>
          </a:bodyPr>
          <a:lstStyle/>
          <a:p>
            <a:pPr algn="ctr">
              <a:spcAft>
                <a:spcPts val="600"/>
              </a:spcAft>
            </a:pPr>
            <a:fld id="{01C1A37A-8755-4791-8ADC-460242A38FA7}" type="slidenum">
              <a:rPr lang="en-US" sz="1600">
                <a:solidFill>
                  <a:schemeClr val="tx2"/>
                </a:solidFill>
              </a:rPr>
              <a:pPr algn="ctr">
                <a:spcAft>
                  <a:spcPts val="600"/>
                </a:spcAft>
              </a:pPr>
              <a:t>31</a:t>
            </a:fld>
            <a:endParaRPr lang="en-US" sz="1600">
              <a:solidFill>
                <a:schemeClr val="tx2"/>
              </a:solidFill>
            </a:endParaRPr>
          </a:p>
        </p:txBody>
      </p:sp>
      <p:graphicFrame>
        <p:nvGraphicFramePr>
          <p:cNvPr id="14" name="Content Placeholder 11">
            <a:extLst>
              <a:ext uri="{FF2B5EF4-FFF2-40B4-BE49-F238E27FC236}">
                <a16:creationId xmlns:a16="http://schemas.microsoft.com/office/drawing/2014/main" id="{089F7C4E-D104-BDC9-E9CC-FC17A2BDF9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8037808"/>
              </p:ext>
            </p:extLst>
          </p:nvPr>
        </p:nvGraphicFramePr>
        <p:xfrm>
          <a:off x="6525628" y="529388"/>
          <a:ext cx="4828172" cy="56519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227388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09320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5CE72E-06BC-A311-4AE5-9C69B8A50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741" y="620392"/>
            <a:ext cx="3808268" cy="5504688"/>
          </a:xfrm>
        </p:spPr>
        <p:txBody>
          <a:bodyPr>
            <a:normAutofit/>
          </a:bodyPr>
          <a:lstStyle/>
          <a:p>
            <a:r>
              <a:rPr lang="en-US" sz="6000">
                <a:solidFill>
                  <a:schemeClr val="bg1"/>
                </a:solidFill>
              </a:rPr>
              <a:t>Conclusion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91F51E-DDBB-7633-A9D7-BCADA2CE6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TARA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957F78-6690-A50F-5BDF-7B4C662CF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1C1A37A-8755-4791-8ADC-460242A38FA7}" type="slidenum">
              <a:rPr lang="en-US" smtClean="0"/>
              <a:pPr>
                <a:spcAft>
                  <a:spcPts val="600"/>
                </a:spcAft>
              </a:pPr>
              <a:t>32</a:t>
            </a:fld>
            <a:endParaRPr lang="en-US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A12DA5C4-B49D-A8AD-CE4F-B2B3DE44A8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6850602"/>
              </p:ext>
            </p:extLst>
          </p:nvPr>
        </p:nvGraphicFramePr>
        <p:xfrm>
          <a:off x="5468389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048267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DA9B7-5A93-0DB1-4882-0A342B9F3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E2F31D-80BB-2A41-06ED-4FE0631EDC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D7609D-E411-4638-36DC-49AC38DD9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TARA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A07C30-48D6-18DE-D280-17057445D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1A37A-8755-4791-8ADC-460242A38FA7}" type="slidenum">
              <a:rPr lang="en-US" smtClean="0"/>
              <a:t>33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F771253-B7AF-0569-7EE3-21A5D84E8FF6}"/>
              </a:ext>
            </a:extLst>
          </p:cNvPr>
          <p:cNvSpPr/>
          <p:nvPr/>
        </p:nvSpPr>
        <p:spPr>
          <a:xfrm>
            <a:off x="838200" y="365125"/>
            <a:ext cx="10515600" cy="581183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Fini</a:t>
            </a:r>
          </a:p>
        </p:txBody>
      </p:sp>
    </p:spTree>
    <p:extLst>
      <p:ext uri="{BB962C8B-B14F-4D97-AF65-F5344CB8AC3E}">
        <p14:creationId xmlns:p14="http://schemas.microsoft.com/office/powerpoint/2010/main" val="23364849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8399</TotalTime>
  <Words>1037</Words>
  <Application>Microsoft Office PowerPoint</Application>
  <PresentationFormat>Widescreen</PresentationFormat>
  <Paragraphs>232</Paragraphs>
  <Slides>33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Calibri</vt:lpstr>
      <vt:lpstr>Calibri Light</vt:lpstr>
      <vt:lpstr>Candara Light</vt:lpstr>
      <vt:lpstr>YouTube Sans</vt:lpstr>
      <vt:lpstr>Office Theme</vt:lpstr>
      <vt:lpstr>PowerPoint Presentation</vt:lpstr>
      <vt:lpstr>Your Low-Cost HF Station </vt:lpstr>
      <vt:lpstr>Decisions, decisions, decisions</vt:lpstr>
      <vt:lpstr>New or Used</vt:lpstr>
      <vt:lpstr>Make or Buy?</vt:lpstr>
      <vt:lpstr>CW, Phone, or Digital</vt:lpstr>
      <vt:lpstr>Make or Buy</vt:lpstr>
      <vt:lpstr>Minimum Station Options</vt:lpstr>
      <vt:lpstr>Transmitter Power Considerations</vt:lpstr>
      <vt:lpstr>Typical QRP Frequencies</vt:lpstr>
      <vt:lpstr>Minimum Single-band CW Station Components</vt:lpstr>
      <vt:lpstr>Minimum Digital HF Station Components</vt:lpstr>
      <vt:lpstr>Minimum Single-band Phone HF Station</vt:lpstr>
      <vt:lpstr>Minimum  Multi-band HF Station Components</vt:lpstr>
      <vt:lpstr>Some Low-Cost Antenna</vt:lpstr>
      <vt:lpstr>Lowest Cost Multi-band Phone Station</vt:lpstr>
      <vt:lpstr>Example 1: (tr)uSDX Transceiver  Kit: $96.00 Assembled: $148.00</vt:lpstr>
      <vt:lpstr>PowerPoint Presentation</vt:lpstr>
      <vt:lpstr>(tr)uSDX Transceiver disclaimer</vt:lpstr>
      <vt:lpstr>Example 2:  uSDX+ v2 8 BAND ALL MODE HF TRANSCEIVER   $144.00</vt:lpstr>
      <vt:lpstr>Example: Speaker, mic w/ Push to Talk (PTT)</vt:lpstr>
      <vt:lpstr>Software Defined Radio</vt:lpstr>
      <vt:lpstr>PowerPoint Presentation</vt:lpstr>
      <vt:lpstr>Example: Long Wire Antenna</vt:lpstr>
      <vt:lpstr>Example:  Simple Long-Wire Antenna</vt:lpstr>
      <vt:lpstr>Example: Long Wire Antenna</vt:lpstr>
      <vt:lpstr>Example: 9:1 150 watt Balum $20</vt:lpstr>
      <vt:lpstr>Tuning a long-wire antenna</vt:lpstr>
      <vt:lpstr>Example: ATU Automatic Antenna Tuner $55</vt:lpstr>
      <vt:lpstr>Alternative to low-cost transceiver  Yaesu FT-818ND  6W HF/VHF/UHF All Mode Mobile Transceiver   $730 </vt:lpstr>
      <vt:lpstr>Disclaimer</vt:lpstr>
      <vt:lpstr>Conclusion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Low-Cost HF Station </dc:title>
  <dc:creator>Earle Nay</dc:creator>
  <cp:lastModifiedBy>Earle Nay</cp:lastModifiedBy>
  <cp:revision>14</cp:revision>
  <dcterms:created xsi:type="dcterms:W3CDTF">2022-09-04T21:42:12Z</dcterms:created>
  <dcterms:modified xsi:type="dcterms:W3CDTF">2022-09-15T16:17:16Z</dcterms:modified>
</cp:coreProperties>
</file>